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embeddedFontLst>
    <p:embeddedFont>
      <p:font typeface="Microsoft JhengHei" panose="020B0604030504040204" pitchFamily="34" charset="-120"/>
      <p:regular r:id="rId40"/>
      <p:bold r:id="rId41"/>
    </p:embeddedFont>
    <p:embeddedFont>
      <p:font typeface="DFKai-SB" panose="03000509000000000000" pitchFamily="65" charset="-120"/>
      <p:regular r:id="rId42"/>
    </p:embeddedFont>
    <p:embeddedFont>
      <p:font typeface="Arial Black" panose="020B0A04020102020204" pitchFamily="34" charset="0"/>
      <p:regular r:id="rId43"/>
      <p:bold r:id="rId44"/>
    </p:embeddedFont>
    <p:embeddedFont>
      <p:font typeface="Barlow" panose="00000500000000000000" pitchFamily="2" charset="0"/>
      <p:regular r:id="rId45"/>
      <p:bold r:id="rId46"/>
      <p:italic r:id="rId47"/>
      <p:boldItalic r:id="rId48"/>
    </p:embeddedFont>
    <p:embeddedFont>
      <p:font typeface="Barlow Light" panose="00000400000000000000" pitchFamily="2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Mystery Quest" panose="02020500000000000000" charset="0"/>
      <p:regular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Rokkitt Light" panose="02020500000000000000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8" roundtripDataSignature="AMtx7miWDbnpVwkvIfmsBc7u29hUvI2t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8612B-F4A8-461B-A986-00FE9B57AF78}">
  <a:tblStyle styleId="{E0C8612B-F4A8-461B-A986-00FE9B57AF7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7E7"/>
          </a:solidFill>
        </a:fill>
      </a:tcStyle>
    </a:wholeTbl>
    <a:band1H>
      <a:tcTxStyle/>
      <a:tcStyle>
        <a:tcBdr/>
        <a:fill>
          <a:solidFill>
            <a:srgbClr val="DFCB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FCB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9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customschemas.google.com/relationships/presentationmetadata" Target="meta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font" Target="fonts/font2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1" name="Google Shape;8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3" name="Google Shape;19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1" name="Google Shape;195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2" name="Google Shape;19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1" name="Google Shape;200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" name="Google Shape;20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0" name="Google Shape;210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Google Shape;226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0" name="Google Shape;2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" name="Google Shape;227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9" name="Google Shape;227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" name="Google Shape;22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8" name="Google Shape;228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7" name="Google Shape;229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6" name="Google Shape;246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7" name="Google Shape;24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5" name="Google Shape;117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4" name="Google Shape;24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2" name="Google Shape;25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3" name="Google Shape;250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3" name="Google Shape;267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0" name="Google Shape;269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0" name="Google Shape;286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7" name="Google Shape;286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7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4" name="Google Shape;287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Google Shape;289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1" name="Google Shape;289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0" name="Google Shape;30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1" name="Google Shape;306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4" name="Google Shape;307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3" name="Google Shape;14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3" name="Google Shape;32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4" name="Google Shape;324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7" name="Google Shape;326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Google Shape;327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1" name="Google Shape;32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Google Shape;331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5" name="Google Shape;331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4" name="Google Shape;348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5" name="Google Shape;348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8" name="Google Shape;399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9" name="Google Shape;399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1" name="Google Shape;406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2" name="Google Shape;406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3" name="Google Shape;15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Google Shape;157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9" name="Google Shape;157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Google Shape;1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6" name="Google Shape;1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5" name="Google Shape;175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6" name="Google Shape;175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5" name="Google Shape;18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39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10" name="Google Shape;10;p39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39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39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9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9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9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39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9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9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9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9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9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9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9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9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9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9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39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9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9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32;p39"/>
          <p:cNvSpPr txBox="1">
            <a:spLocks noGrp="1"/>
          </p:cNvSpPr>
          <p:nvPr>
            <p:ph type="ctrTitle"/>
          </p:nvPr>
        </p:nvSpPr>
        <p:spPr>
          <a:xfrm>
            <a:off x="2114250" y="540000"/>
            <a:ext cx="4915500" cy="17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3" name="Google Shape;33;p39"/>
          <p:cNvGrpSpPr/>
          <p:nvPr/>
        </p:nvGrpSpPr>
        <p:grpSpPr>
          <a:xfrm>
            <a:off x="154353" y="81100"/>
            <a:ext cx="8706359" cy="4812701"/>
            <a:chOff x="154353" y="81100"/>
            <a:chExt cx="8706359" cy="4812701"/>
          </a:xfrm>
        </p:grpSpPr>
        <p:sp>
          <p:nvSpPr>
            <p:cNvPr id="34" name="Google Shape;34;p39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9"/>
            <p:cNvSpPr/>
            <p:nvPr/>
          </p:nvSpPr>
          <p:spPr>
            <a:xfrm>
              <a:off x="8097424" y="4309223"/>
              <a:ext cx="36938" cy="39774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36;p39"/>
            <p:cNvGrpSpPr/>
            <p:nvPr/>
          </p:nvGrpSpPr>
          <p:grpSpPr>
            <a:xfrm>
              <a:off x="154353" y="125617"/>
              <a:ext cx="8533678" cy="4768184"/>
              <a:chOff x="-420782" y="-1692345"/>
              <a:chExt cx="12144127" cy="6785519"/>
            </a:xfrm>
          </p:grpSpPr>
          <p:sp>
            <p:nvSpPr>
              <p:cNvPr id="37" name="Google Shape;37;p39"/>
              <p:cNvSpPr/>
              <p:nvPr/>
            </p:nvSpPr>
            <p:spPr>
              <a:xfrm>
                <a:off x="7101442" y="3414755"/>
                <a:ext cx="413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781" extrusionOk="0">
                    <a:moveTo>
                      <a:pt x="5" y="886"/>
                    </a:moveTo>
                    <a:cubicBezTo>
                      <a:pt x="1" y="1377"/>
                      <a:pt x="368" y="1778"/>
                      <a:pt x="826" y="1781"/>
                    </a:cubicBezTo>
                    <a:cubicBezTo>
                      <a:pt x="1281" y="1781"/>
                      <a:pt x="1651" y="1384"/>
                      <a:pt x="1654" y="896"/>
                    </a:cubicBezTo>
                    <a:cubicBezTo>
                      <a:pt x="1654" y="404"/>
                      <a:pt x="1287" y="3"/>
                      <a:pt x="833" y="0"/>
                    </a:cubicBezTo>
                    <a:cubicBezTo>
                      <a:pt x="375" y="0"/>
                      <a:pt x="5" y="394"/>
                      <a:pt x="5" y="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9"/>
              <p:cNvSpPr/>
              <p:nvPr/>
            </p:nvSpPr>
            <p:spPr>
              <a:xfrm>
                <a:off x="6497381" y="2474409"/>
                <a:ext cx="4697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028" extrusionOk="0">
                    <a:moveTo>
                      <a:pt x="0" y="1011"/>
                    </a:moveTo>
                    <a:cubicBezTo>
                      <a:pt x="0" y="1569"/>
                      <a:pt x="418" y="2024"/>
                      <a:pt x="936" y="2027"/>
                    </a:cubicBezTo>
                    <a:cubicBezTo>
                      <a:pt x="1451" y="2027"/>
                      <a:pt x="1875" y="1579"/>
                      <a:pt x="1875" y="1020"/>
                    </a:cubicBezTo>
                    <a:cubicBezTo>
                      <a:pt x="1879" y="462"/>
                      <a:pt x="1462" y="7"/>
                      <a:pt x="943" y="4"/>
                    </a:cubicBezTo>
                    <a:cubicBezTo>
                      <a:pt x="424" y="1"/>
                      <a:pt x="3" y="452"/>
                      <a:pt x="0" y="10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9"/>
              <p:cNvSpPr/>
              <p:nvPr/>
            </p:nvSpPr>
            <p:spPr>
              <a:xfrm>
                <a:off x="4136588" y="2204825"/>
                <a:ext cx="413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781" extrusionOk="0">
                    <a:moveTo>
                      <a:pt x="5" y="886"/>
                    </a:moveTo>
                    <a:cubicBezTo>
                      <a:pt x="1" y="1377"/>
                      <a:pt x="368" y="1778"/>
                      <a:pt x="826" y="1781"/>
                    </a:cubicBezTo>
                    <a:cubicBezTo>
                      <a:pt x="1281" y="1781"/>
                      <a:pt x="1651" y="1384"/>
                      <a:pt x="1654" y="896"/>
                    </a:cubicBezTo>
                    <a:cubicBezTo>
                      <a:pt x="1654" y="404"/>
                      <a:pt x="1287" y="3"/>
                      <a:pt x="833" y="0"/>
                    </a:cubicBezTo>
                    <a:cubicBezTo>
                      <a:pt x="375" y="0"/>
                      <a:pt x="5" y="394"/>
                      <a:pt x="5" y="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9"/>
              <p:cNvSpPr/>
              <p:nvPr/>
            </p:nvSpPr>
            <p:spPr>
              <a:xfrm>
                <a:off x="9716868" y="4237607"/>
                <a:ext cx="50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190" extrusionOk="0">
                    <a:moveTo>
                      <a:pt x="5" y="1092"/>
                    </a:moveTo>
                    <a:cubicBezTo>
                      <a:pt x="1" y="1694"/>
                      <a:pt x="453" y="2186"/>
                      <a:pt x="1011" y="2190"/>
                    </a:cubicBezTo>
                    <a:cubicBezTo>
                      <a:pt x="1570" y="2190"/>
                      <a:pt x="2028" y="1705"/>
                      <a:pt x="2028" y="1102"/>
                    </a:cubicBezTo>
                    <a:cubicBezTo>
                      <a:pt x="2031" y="499"/>
                      <a:pt x="1580" y="8"/>
                      <a:pt x="1021" y="4"/>
                    </a:cubicBezTo>
                    <a:cubicBezTo>
                      <a:pt x="462" y="1"/>
                      <a:pt x="8" y="489"/>
                      <a:pt x="5" y="10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9"/>
              <p:cNvSpPr/>
              <p:nvPr/>
            </p:nvSpPr>
            <p:spPr>
              <a:xfrm>
                <a:off x="1421908" y="3178605"/>
                <a:ext cx="4697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028" extrusionOk="0">
                    <a:moveTo>
                      <a:pt x="0" y="1011"/>
                    </a:moveTo>
                    <a:cubicBezTo>
                      <a:pt x="0" y="1569"/>
                      <a:pt x="418" y="2024"/>
                      <a:pt x="936" y="2027"/>
                    </a:cubicBezTo>
                    <a:cubicBezTo>
                      <a:pt x="1451" y="2027"/>
                      <a:pt x="1875" y="1579"/>
                      <a:pt x="1875" y="1020"/>
                    </a:cubicBezTo>
                    <a:cubicBezTo>
                      <a:pt x="1879" y="462"/>
                      <a:pt x="1462" y="7"/>
                      <a:pt x="943" y="4"/>
                    </a:cubicBezTo>
                    <a:cubicBezTo>
                      <a:pt x="424" y="1"/>
                      <a:pt x="3" y="452"/>
                      <a:pt x="0" y="10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9"/>
              <p:cNvSpPr/>
              <p:nvPr/>
            </p:nvSpPr>
            <p:spPr>
              <a:xfrm>
                <a:off x="1290922" y="5038424"/>
                <a:ext cx="50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032" h="2190" extrusionOk="0">
                    <a:moveTo>
                      <a:pt x="5" y="1092"/>
                    </a:moveTo>
                    <a:cubicBezTo>
                      <a:pt x="1" y="1694"/>
                      <a:pt x="453" y="2186"/>
                      <a:pt x="1011" y="2190"/>
                    </a:cubicBezTo>
                    <a:cubicBezTo>
                      <a:pt x="1570" y="2190"/>
                      <a:pt x="2028" y="1705"/>
                      <a:pt x="2028" y="1102"/>
                    </a:cubicBezTo>
                    <a:cubicBezTo>
                      <a:pt x="2031" y="499"/>
                      <a:pt x="1580" y="8"/>
                      <a:pt x="1021" y="4"/>
                    </a:cubicBezTo>
                    <a:cubicBezTo>
                      <a:pt x="462" y="1"/>
                      <a:pt x="8" y="489"/>
                      <a:pt x="5" y="10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9"/>
              <p:cNvSpPr/>
              <p:nvPr/>
            </p:nvSpPr>
            <p:spPr>
              <a:xfrm>
                <a:off x="3338014" y="-1362089"/>
                <a:ext cx="413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781" extrusionOk="0">
                    <a:moveTo>
                      <a:pt x="5" y="886"/>
                    </a:moveTo>
                    <a:cubicBezTo>
                      <a:pt x="1" y="1377"/>
                      <a:pt x="368" y="1778"/>
                      <a:pt x="826" y="1781"/>
                    </a:cubicBezTo>
                    <a:cubicBezTo>
                      <a:pt x="1281" y="1781"/>
                      <a:pt x="1651" y="1384"/>
                      <a:pt x="1654" y="896"/>
                    </a:cubicBezTo>
                    <a:cubicBezTo>
                      <a:pt x="1654" y="404"/>
                      <a:pt x="1287" y="3"/>
                      <a:pt x="833" y="0"/>
                    </a:cubicBezTo>
                    <a:cubicBezTo>
                      <a:pt x="375" y="0"/>
                      <a:pt x="5" y="394"/>
                      <a:pt x="5" y="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9"/>
              <p:cNvSpPr/>
              <p:nvPr/>
            </p:nvSpPr>
            <p:spPr>
              <a:xfrm>
                <a:off x="6906524" y="1923077"/>
                <a:ext cx="413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781" extrusionOk="0">
                    <a:moveTo>
                      <a:pt x="5" y="886"/>
                    </a:moveTo>
                    <a:cubicBezTo>
                      <a:pt x="1" y="1377"/>
                      <a:pt x="368" y="1778"/>
                      <a:pt x="826" y="1781"/>
                    </a:cubicBezTo>
                    <a:cubicBezTo>
                      <a:pt x="1281" y="1781"/>
                      <a:pt x="1651" y="1384"/>
                      <a:pt x="1654" y="896"/>
                    </a:cubicBezTo>
                    <a:cubicBezTo>
                      <a:pt x="1654" y="404"/>
                      <a:pt x="1287" y="3"/>
                      <a:pt x="833" y="0"/>
                    </a:cubicBezTo>
                    <a:cubicBezTo>
                      <a:pt x="375" y="0"/>
                      <a:pt x="5" y="394"/>
                      <a:pt x="5" y="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9"/>
              <p:cNvSpPr/>
              <p:nvPr/>
            </p:nvSpPr>
            <p:spPr>
              <a:xfrm>
                <a:off x="7717636" y="-1692345"/>
                <a:ext cx="413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1654" h="1781" extrusionOk="0">
                    <a:moveTo>
                      <a:pt x="5" y="886"/>
                    </a:moveTo>
                    <a:cubicBezTo>
                      <a:pt x="1" y="1377"/>
                      <a:pt x="368" y="1778"/>
                      <a:pt x="826" y="1781"/>
                    </a:cubicBezTo>
                    <a:cubicBezTo>
                      <a:pt x="1281" y="1781"/>
                      <a:pt x="1651" y="1384"/>
                      <a:pt x="1654" y="896"/>
                    </a:cubicBezTo>
                    <a:cubicBezTo>
                      <a:pt x="1654" y="404"/>
                      <a:pt x="1287" y="3"/>
                      <a:pt x="833" y="0"/>
                    </a:cubicBezTo>
                    <a:cubicBezTo>
                      <a:pt x="375" y="0"/>
                      <a:pt x="5" y="394"/>
                      <a:pt x="5" y="88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9"/>
              <p:cNvSpPr/>
              <p:nvPr/>
            </p:nvSpPr>
            <p:spPr>
              <a:xfrm>
                <a:off x="11676370" y="2249350"/>
                <a:ext cx="4697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028" extrusionOk="0">
                    <a:moveTo>
                      <a:pt x="0" y="1011"/>
                    </a:moveTo>
                    <a:cubicBezTo>
                      <a:pt x="0" y="1569"/>
                      <a:pt x="418" y="2024"/>
                      <a:pt x="936" y="2027"/>
                    </a:cubicBezTo>
                    <a:cubicBezTo>
                      <a:pt x="1451" y="2027"/>
                      <a:pt x="1875" y="1579"/>
                      <a:pt x="1875" y="1020"/>
                    </a:cubicBezTo>
                    <a:cubicBezTo>
                      <a:pt x="1879" y="462"/>
                      <a:pt x="1462" y="7"/>
                      <a:pt x="943" y="4"/>
                    </a:cubicBezTo>
                    <a:cubicBezTo>
                      <a:pt x="424" y="1"/>
                      <a:pt x="3" y="452"/>
                      <a:pt x="0" y="10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9"/>
              <p:cNvSpPr/>
              <p:nvPr/>
            </p:nvSpPr>
            <p:spPr>
              <a:xfrm>
                <a:off x="-420782" y="4292348"/>
                <a:ext cx="4697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028" extrusionOk="0">
                    <a:moveTo>
                      <a:pt x="0" y="1011"/>
                    </a:moveTo>
                    <a:cubicBezTo>
                      <a:pt x="0" y="1569"/>
                      <a:pt x="418" y="2024"/>
                      <a:pt x="936" y="2027"/>
                    </a:cubicBezTo>
                    <a:cubicBezTo>
                      <a:pt x="1451" y="2027"/>
                      <a:pt x="1875" y="1579"/>
                      <a:pt x="1875" y="1020"/>
                    </a:cubicBezTo>
                    <a:cubicBezTo>
                      <a:pt x="1879" y="462"/>
                      <a:pt x="1462" y="7"/>
                      <a:pt x="943" y="4"/>
                    </a:cubicBezTo>
                    <a:cubicBezTo>
                      <a:pt x="424" y="1"/>
                      <a:pt x="3" y="452"/>
                      <a:pt x="0" y="10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9"/>
              <p:cNvSpPr/>
              <p:nvPr/>
            </p:nvSpPr>
            <p:spPr>
              <a:xfrm>
                <a:off x="13811" y="2947047"/>
                <a:ext cx="46975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2028" extrusionOk="0">
                    <a:moveTo>
                      <a:pt x="0" y="1011"/>
                    </a:moveTo>
                    <a:cubicBezTo>
                      <a:pt x="0" y="1569"/>
                      <a:pt x="418" y="2024"/>
                      <a:pt x="936" y="2027"/>
                    </a:cubicBezTo>
                    <a:cubicBezTo>
                      <a:pt x="1451" y="2027"/>
                      <a:pt x="1875" y="1579"/>
                      <a:pt x="1875" y="1020"/>
                    </a:cubicBezTo>
                    <a:cubicBezTo>
                      <a:pt x="1879" y="462"/>
                      <a:pt x="1462" y="7"/>
                      <a:pt x="943" y="4"/>
                    </a:cubicBezTo>
                    <a:cubicBezTo>
                      <a:pt x="424" y="1"/>
                      <a:pt x="3" y="452"/>
                      <a:pt x="0" y="10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9"/>
            <p:cNvSpPr/>
            <p:nvPr/>
          </p:nvSpPr>
          <p:spPr>
            <a:xfrm flipH="1">
              <a:off x="6139571" y="2153262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39"/>
            <p:cNvSpPr/>
            <p:nvPr/>
          </p:nvSpPr>
          <p:spPr>
            <a:xfrm>
              <a:off x="7864934" y="3654627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39"/>
            <p:cNvSpPr/>
            <p:nvPr/>
          </p:nvSpPr>
          <p:spPr>
            <a:xfrm flipH="1">
              <a:off x="898714" y="4275729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39"/>
            <p:cNvSpPr/>
            <p:nvPr/>
          </p:nvSpPr>
          <p:spPr>
            <a:xfrm rot="-4645820">
              <a:off x="2789918" y="2031411"/>
              <a:ext cx="147848" cy="106747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39"/>
            <p:cNvSpPr/>
            <p:nvPr/>
          </p:nvSpPr>
          <p:spPr>
            <a:xfrm>
              <a:off x="8807920" y="1651508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9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9"/>
            <p:cNvSpPr/>
            <p:nvPr/>
          </p:nvSpPr>
          <p:spPr>
            <a:xfrm>
              <a:off x="8260851" y="2443698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9"/>
            <p:cNvSpPr/>
            <p:nvPr/>
          </p:nvSpPr>
          <p:spPr>
            <a:xfrm>
              <a:off x="7584214" y="2758541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39"/>
            <p:cNvSpPr/>
            <p:nvPr/>
          </p:nvSpPr>
          <p:spPr>
            <a:xfrm>
              <a:off x="830353" y="1884885"/>
              <a:ext cx="36938" cy="39774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9"/>
            <p:cNvSpPr/>
            <p:nvPr/>
          </p:nvSpPr>
          <p:spPr>
            <a:xfrm>
              <a:off x="1841569" y="1286441"/>
              <a:ext cx="36938" cy="39774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9"/>
            <p:cNvSpPr/>
            <p:nvPr/>
          </p:nvSpPr>
          <p:spPr>
            <a:xfrm>
              <a:off x="4065144" y="1315872"/>
              <a:ext cx="36938" cy="39774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39"/>
            <p:cNvSpPr/>
            <p:nvPr/>
          </p:nvSpPr>
          <p:spPr>
            <a:xfrm>
              <a:off x="2073237" y="2645483"/>
              <a:ext cx="36938" cy="39774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39"/>
            <p:cNvSpPr/>
            <p:nvPr/>
          </p:nvSpPr>
          <p:spPr>
            <a:xfrm>
              <a:off x="7276830" y="3983649"/>
              <a:ext cx="36938" cy="39774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39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9"/>
            <p:cNvSpPr/>
            <p:nvPr/>
          </p:nvSpPr>
          <p:spPr>
            <a:xfrm rot="-7115558">
              <a:off x="2172871" y="3654628"/>
              <a:ext cx="147855" cy="106752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9"/>
            <p:cNvSpPr/>
            <p:nvPr/>
          </p:nvSpPr>
          <p:spPr>
            <a:xfrm>
              <a:off x="6493603" y="2685260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9"/>
            <p:cNvSpPr/>
            <p:nvPr/>
          </p:nvSpPr>
          <p:spPr>
            <a:xfrm rot="-10083839" flipH="1">
              <a:off x="430788" y="23566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4">
  <p:cSld name="CUSTOM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8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307" name="Google Shape;307;p48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8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8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8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8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8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8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8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8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8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48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48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48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48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48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48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48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48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48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48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48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48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9" name="Google Shape;329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48"/>
          <p:cNvSpPr txBox="1">
            <a:spLocks noGrp="1"/>
          </p:cNvSpPr>
          <p:nvPr>
            <p:ph type="ctrTitle" idx="2"/>
          </p:nvPr>
        </p:nvSpPr>
        <p:spPr>
          <a:xfrm>
            <a:off x="719726" y="1948300"/>
            <a:ext cx="22569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subTitle" idx="1"/>
          </p:nvPr>
        </p:nvSpPr>
        <p:spPr>
          <a:xfrm>
            <a:off x="719718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3"/>
          </p:nvPr>
        </p:nvSpPr>
        <p:spPr>
          <a:xfrm>
            <a:off x="719718" y="11305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33" name="Google Shape;333;p48"/>
          <p:cNvSpPr txBox="1">
            <a:spLocks noGrp="1"/>
          </p:cNvSpPr>
          <p:nvPr>
            <p:ph type="ctrTitle" idx="4"/>
          </p:nvPr>
        </p:nvSpPr>
        <p:spPr>
          <a:xfrm>
            <a:off x="3443551" y="1948300"/>
            <a:ext cx="22569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4" name="Google Shape;334;p48"/>
          <p:cNvSpPr txBox="1">
            <a:spLocks noGrp="1"/>
          </p:cNvSpPr>
          <p:nvPr>
            <p:ph type="subTitle" idx="5"/>
          </p:nvPr>
        </p:nvSpPr>
        <p:spPr>
          <a:xfrm>
            <a:off x="3443543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title" idx="6"/>
          </p:nvPr>
        </p:nvSpPr>
        <p:spPr>
          <a:xfrm>
            <a:off x="3443543" y="11305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ctrTitle" idx="7"/>
          </p:nvPr>
        </p:nvSpPr>
        <p:spPr>
          <a:xfrm>
            <a:off x="719726" y="3706675"/>
            <a:ext cx="22569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subTitle" idx="8"/>
          </p:nvPr>
        </p:nvSpPr>
        <p:spPr>
          <a:xfrm>
            <a:off x="719718" y="3942600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9"/>
          </p:nvPr>
        </p:nvSpPr>
        <p:spPr>
          <a:xfrm>
            <a:off x="719718" y="2888925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ctrTitle" idx="13"/>
          </p:nvPr>
        </p:nvSpPr>
        <p:spPr>
          <a:xfrm>
            <a:off x="3443551" y="3706675"/>
            <a:ext cx="22569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subTitle" idx="14"/>
          </p:nvPr>
        </p:nvSpPr>
        <p:spPr>
          <a:xfrm>
            <a:off x="3443543" y="3942600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title" idx="15"/>
          </p:nvPr>
        </p:nvSpPr>
        <p:spPr>
          <a:xfrm>
            <a:off x="3443543" y="2888925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ctrTitle" idx="16"/>
          </p:nvPr>
        </p:nvSpPr>
        <p:spPr>
          <a:xfrm>
            <a:off x="6167376" y="1948300"/>
            <a:ext cx="22569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subTitle" idx="17"/>
          </p:nvPr>
        </p:nvSpPr>
        <p:spPr>
          <a:xfrm>
            <a:off x="6167368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344" name="Google Shape;344;p48"/>
          <p:cNvSpPr txBox="1">
            <a:spLocks noGrp="1"/>
          </p:cNvSpPr>
          <p:nvPr>
            <p:ph type="title" idx="18"/>
          </p:nvPr>
        </p:nvSpPr>
        <p:spPr>
          <a:xfrm>
            <a:off x="6167368" y="11305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45" name="Google Shape;345;p48"/>
          <p:cNvSpPr txBox="1">
            <a:spLocks noGrp="1"/>
          </p:cNvSpPr>
          <p:nvPr>
            <p:ph type="ctrTitle" idx="19"/>
          </p:nvPr>
        </p:nvSpPr>
        <p:spPr>
          <a:xfrm>
            <a:off x="6167376" y="3706675"/>
            <a:ext cx="22569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6" name="Google Shape;346;p48"/>
          <p:cNvSpPr txBox="1">
            <a:spLocks noGrp="1"/>
          </p:cNvSpPr>
          <p:nvPr>
            <p:ph type="subTitle" idx="20"/>
          </p:nvPr>
        </p:nvSpPr>
        <p:spPr>
          <a:xfrm>
            <a:off x="6167368" y="3942600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347" name="Google Shape;347;p48"/>
          <p:cNvSpPr txBox="1">
            <a:spLocks noGrp="1"/>
          </p:cNvSpPr>
          <p:nvPr>
            <p:ph type="title" idx="21"/>
          </p:nvPr>
        </p:nvSpPr>
        <p:spPr>
          <a:xfrm>
            <a:off x="6167368" y="2888925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BLANK_1_1_3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9"/>
          <p:cNvSpPr txBox="1">
            <a:spLocks noGrp="1"/>
          </p:cNvSpPr>
          <p:nvPr>
            <p:ph type="ctrTitle"/>
          </p:nvPr>
        </p:nvSpPr>
        <p:spPr>
          <a:xfrm>
            <a:off x="4735525" y="1161216"/>
            <a:ext cx="30795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subTitle" idx="1"/>
          </p:nvPr>
        </p:nvSpPr>
        <p:spPr>
          <a:xfrm>
            <a:off x="4735525" y="1889025"/>
            <a:ext cx="3466500" cy="23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AutoNum type="arabicPeriod"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000"/>
              <a:buFont typeface="Rokkitt Light"/>
              <a:buAutoNum type="alphaLcPeriod"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AutoNum type="romanLcPeriod"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AutoNum type="arabicPeriod"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AutoNum type="alphaLcPeriod"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AutoNum type="romanLcPeriod"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AutoNum type="arabicPeriod"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AutoNum type="alphaLcPeriod"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AutoNum type="romanLcPeriod"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grpSp>
        <p:nvGrpSpPr>
          <p:cNvPr id="351" name="Google Shape;351;p49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352" name="Google Shape;352;p49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9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9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9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9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9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9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49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49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9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9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9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49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49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9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9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9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9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49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49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9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9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 2">
  <p:cSld name="CUSTOM_7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0"/>
          <p:cNvSpPr txBox="1">
            <a:spLocks noGrp="1"/>
          </p:cNvSpPr>
          <p:nvPr>
            <p:ph type="title"/>
          </p:nvPr>
        </p:nvSpPr>
        <p:spPr>
          <a:xfrm>
            <a:off x="738175" y="2515800"/>
            <a:ext cx="4879200" cy="13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76" name="Google Shape;376;p50"/>
          <p:cNvSpPr txBox="1">
            <a:spLocks noGrp="1"/>
          </p:cNvSpPr>
          <p:nvPr>
            <p:ph type="subTitle" idx="1"/>
          </p:nvPr>
        </p:nvSpPr>
        <p:spPr>
          <a:xfrm>
            <a:off x="1205625" y="1419897"/>
            <a:ext cx="3932100" cy="8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77" name="Google Shape;377;p50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378" name="Google Shape;378;p50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0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0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0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0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0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0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0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0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0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50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50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50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50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50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0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0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0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0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0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0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50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BLANK_1_1_2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1"/>
          <p:cNvSpPr txBox="1">
            <a:spLocks noGrp="1"/>
          </p:cNvSpPr>
          <p:nvPr>
            <p:ph type="ctrTitle"/>
          </p:nvPr>
        </p:nvSpPr>
        <p:spPr>
          <a:xfrm>
            <a:off x="3005700" y="1421700"/>
            <a:ext cx="3132600" cy="1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2" name="Google Shape;402;p51"/>
          <p:cNvSpPr txBox="1">
            <a:spLocks noGrp="1"/>
          </p:cNvSpPr>
          <p:nvPr>
            <p:ph type="subTitle" idx="1"/>
          </p:nvPr>
        </p:nvSpPr>
        <p:spPr>
          <a:xfrm>
            <a:off x="3005800" y="2867750"/>
            <a:ext cx="31326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grpSp>
        <p:nvGrpSpPr>
          <p:cNvPr id="403" name="Google Shape;403;p51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404" name="Google Shape;404;p51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51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51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51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51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51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51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51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51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51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51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1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1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1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1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1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1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1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1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1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1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1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07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BLANK_1_1_2_1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2"/>
          <p:cNvSpPr txBox="1">
            <a:spLocks noGrp="1"/>
          </p:cNvSpPr>
          <p:nvPr>
            <p:ph type="ctrTitle"/>
          </p:nvPr>
        </p:nvSpPr>
        <p:spPr>
          <a:xfrm>
            <a:off x="888525" y="1421700"/>
            <a:ext cx="3132600" cy="15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9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28" name="Google Shape;428;p52"/>
          <p:cNvSpPr txBox="1">
            <a:spLocks noGrp="1"/>
          </p:cNvSpPr>
          <p:nvPr>
            <p:ph type="subTitle" idx="1"/>
          </p:nvPr>
        </p:nvSpPr>
        <p:spPr>
          <a:xfrm>
            <a:off x="888625" y="2867750"/>
            <a:ext cx="31326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grpSp>
        <p:nvGrpSpPr>
          <p:cNvPr id="429" name="Google Shape;429;p52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430" name="Google Shape;430;p52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52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52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52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52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52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52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52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52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52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52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52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52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52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52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52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52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52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52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52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52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52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307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4">
  <p:cSld name="BLANK_1_1_2_1_1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53;p53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454" name="Google Shape;454;p53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53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53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53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53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53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53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53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53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53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53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53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53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53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53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53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53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53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53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53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53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53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6" name="Google Shape;476;p53"/>
          <p:cNvSpPr txBox="1">
            <a:spLocks noGrp="1"/>
          </p:cNvSpPr>
          <p:nvPr>
            <p:ph type="ctrTitle"/>
          </p:nvPr>
        </p:nvSpPr>
        <p:spPr>
          <a:xfrm>
            <a:off x="4685050" y="1299775"/>
            <a:ext cx="33876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77" name="Google Shape;477;p53"/>
          <p:cNvSpPr txBox="1">
            <a:spLocks noGrp="1"/>
          </p:cNvSpPr>
          <p:nvPr>
            <p:ph type="subTitle" idx="1"/>
          </p:nvPr>
        </p:nvSpPr>
        <p:spPr>
          <a:xfrm>
            <a:off x="4685050" y="2583475"/>
            <a:ext cx="30795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BLANK_1_1_1_1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4"/>
          <p:cNvSpPr txBox="1">
            <a:spLocks noGrp="1"/>
          </p:cNvSpPr>
          <p:nvPr>
            <p:ph type="ctrTitle"/>
          </p:nvPr>
        </p:nvSpPr>
        <p:spPr>
          <a:xfrm>
            <a:off x="2426695" y="1708350"/>
            <a:ext cx="4290600" cy="12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8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arlow"/>
              <a:buNone/>
              <a:defRPr sz="14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80" name="Google Shape;480;p54"/>
          <p:cNvSpPr txBox="1">
            <a:spLocks noGrp="1"/>
          </p:cNvSpPr>
          <p:nvPr>
            <p:ph type="subTitle" idx="1"/>
          </p:nvPr>
        </p:nvSpPr>
        <p:spPr>
          <a:xfrm>
            <a:off x="3032245" y="2945050"/>
            <a:ext cx="30795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2400">
                <a:latin typeface="Mystery Quest"/>
                <a:ea typeface="Mystery Quest"/>
                <a:cs typeface="Mystery Quest"/>
                <a:sym typeface="Mystery Ques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1000">
                <a:latin typeface="Mystery Quest"/>
                <a:ea typeface="Mystery Quest"/>
                <a:cs typeface="Mystery Quest"/>
                <a:sym typeface="Mystery Ques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1000">
                <a:latin typeface="Mystery Quest"/>
                <a:ea typeface="Mystery Quest"/>
                <a:cs typeface="Mystery Quest"/>
                <a:sym typeface="Mystery Ques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1000">
                <a:latin typeface="Mystery Quest"/>
                <a:ea typeface="Mystery Quest"/>
                <a:cs typeface="Mystery Quest"/>
                <a:sym typeface="Mystery Ques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1000">
                <a:latin typeface="Mystery Quest"/>
                <a:ea typeface="Mystery Quest"/>
                <a:cs typeface="Mystery Quest"/>
                <a:sym typeface="Mystery Ques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1000">
                <a:latin typeface="Mystery Quest"/>
                <a:ea typeface="Mystery Quest"/>
                <a:cs typeface="Mystery Quest"/>
                <a:sym typeface="Mystery Ques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1000">
                <a:latin typeface="Mystery Quest"/>
                <a:ea typeface="Mystery Quest"/>
                <a:cs typeface="Mystery Quest"/>
                <a:sym typeface="Mystery Ques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1000">
                <a:latin typeface="Mystery Quest"/>
                <a:ea typeface="Mystery Quest"/>
                <a:cs typeface="Mystery Quest"/>
                <a:sym typeface="Mystery Ques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Mystery Quest"/>
              <a:buNone/>
              <a:defRPr sz="1000">
                <a:latin typeface="Mystery Quest"/>
                <a:ea typeface="Mystery Quest"/>
                <a:cs typeface="Mystery Quest"/>
                <a:sym typeface="Mystery Quest"/>
              </a:defRPr>
            </a:lvl9pPr>
          </a:lstStyle>
          <a:p>
            <a:endParaRPr/>
          </a:p>
        </p:txBody>
      </p:sp>
      <p:grpSp>
        <p:nvGrpSpPr>
          <p:cNvPr id="481" name="Google Shape;481;p54"/>
          <p:cNvGrpSpPr/>
          <p:nvPr/>
        </p:nvGrpSpPr>
        <p:grpSpPr>
          <a:xfrm>
            <a:off x="173002" y="81100"/>
            <a:ext cx="8797987" cy="4918400"/>
            <a:chOff x="213314" y="81100"/>
            <a:chExt cx="8797987" cy="4918400"/>
          </a:xfrm>
        </p:grpSpPr>
        <p:sp>
          <p:nvSpPr>
            <p:cNvPr id="482" name="Google Shape;482;p54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54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54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54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54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54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54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54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54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54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54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54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54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54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54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54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54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54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54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54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54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54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55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506" name="Google Shape;506;p55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55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55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55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55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55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55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55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55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55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55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5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55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55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55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55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55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55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55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55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55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55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55"/>
          <p:cNvSpPr txBox="1">
            <a:spLocks noGrp="1"/>
          </p:cNvSpPr>
          <p:nvPr>
            <p:ph type="title"/>
          </p:nvPr>
        </p:nvSpPr>
        <p:spPr>
          <a:xfrm>
            <a:off x="789600" y="2285275"/>
            <a:ext cx="4589100" cy="9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9" name="Google Shape;529;p55"/>
          <p:cNvSpPr txBox="1">
            <a:spLocks noGrp="1"/>
          </p:cNvSpPr>
          <p:nvPr>
            <p:ph type="subTitle" idx="1"/>
          </p:nvPr>
        </p:nvSpPr>
        <p:spPr>
          <a:xfrm>
            <a:off x="759137" y="3260543"/>
            <a:ext cx="36144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0" name="Google Shape;530;p55"/>
          <p:cNvSpPr txBox="1">
            <a:spLocks noGrp="1"/>
          </p:cNvSpPr>
          <p:nvPr>
            <p:ph type="title" idx="2"/>
          </p:nvPr>
        </p:nvSpPr>
        <p:spPr>
          <a:xfrm>
            <a:off x="713400" y="1216953"/>
            <a:ext cx="1698300" cy="11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3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56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533" name="Google Shape;533;p56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56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6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56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56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56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56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56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56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56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56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56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56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56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56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56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56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56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56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56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56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56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5" name="Google Shape;555;p5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56"/>
          <p:cNvSpPr txBox="1">
            <a:spLocks noGrp="1"/>
          </p:cNvSpPr>
          <p:nvPr>
            <p:ph type="ctrTitle" idx="2"/>
          </p:nvPr>
        </p:nvSpPr>
        <p:spPr>
          <a:xfrm>
            <a:off x="2055638" y="1664381"/>
            <a:ext cx="30795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7" name="Google Shape;557;p56"/>
          <p:cNvSpPr txBox="1">
            <a:spLocks noGrp="1"/>
          </p:cNvSpPr>
          <p:nvPr>
            <p:ph type="subTitle" idx="1"/>
          </p:nvPr>
        </p:nvSpPr>
        <p:spPr>
          <a:xfrm>
            <a:off x="2055638" y="1976500"/>
            <a:ext cx="33165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3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558" name="Google Shape;558;p56"/>
          <p:cNvSpPr txBox="1">
            <a:spLocks noGrp="1"/>
          </p:cNvSpPr>
          <p:nvPr>
            <p:ph type="ctrTitle" idx="3"/>
          </p:nvPr>
        </p:nvSpPr>
        <p:spPr>
          <a:xfrm>
            <a:off x="4254163" y="3223206"/>
            <a:ext cx="30795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9" name="Google Shape;559;p56"/>
          <p:cNvSpPr txBox="1">
            <a:spLocks noGrp="1"/>
          </p:cNvSpPr>
          <p:nvPr>
            <p:ph type="subTitle" idx="4"/>
          </p:nvPr>
        </p:nvSpPr>
        <p:spPr>
          <a:xfrm>
            <a:off x="4254163" y="3535325"/>
            <a:ext cx="3316500" cy="67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3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3_1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57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562" name="Google Shape;562;p57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57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57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57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57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57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57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57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57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57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57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57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57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57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57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57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57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57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57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57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57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57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4" name="Google Shape;584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57"/>
          <p:cNvSpPr txBox="1">
            <a:spLocks noGrp="1"/>
          </p:cNvSpPr>
          <p:nvPr>
            <p:ph type="ctrTitle" idx="2"/>
          </p:nvPr>
        </p:nvSpPr>
        <p:spPr>
          <a:xfrm>
            <a:off x="2916307" y="1656163"/>
            <a:ext cx="16557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86" name="Google Shape;586;p57"/>
          <p:cNvSpPr txBox="1">
            <a:spLocks noGrp="1"/>
          </p:cNvSpPr>
          <p:nvPr>
            <p:ph type="subTitle" idx="1"/>
          </p:nvPr>
        </p:nvSpPr>
        <p:spPr>
          <a:xfrm>
            <a:off x="977400" y="1929250"/>
            <a:ext cx="35946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587" name="Google Shape;587;p57"/>
          <p:cNvSpPr txBox="1">
            <a:spLocks noGrp="1"/>
          </p:cNvSpPr>
          <p:nvPr>
            <p:ph type="ctrTitle" idx="3"/>
          </p:nvPr>
        </p:nvSpPr>
        <p:spPr>
          <a:xfrm>
            <a:off x="4572011" y="3229138"/>
            <a:ext cx="16557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88" name="Google Shape;588;p57"/>
          <p:cNvSpPr txBox="1">
            <a:spLocks noGrp="1"/>
          </p:cNvSpPr>
          <p:nvPr>
            <p:ph type="subTitle" idx="4"/>
          </p:nvPr>
        </p:nvSpPr>
        <p:spPr>
          <a:xfrm>
            <a:off x="4572000" y="3502225"/>
            <a:ext cx="35946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 txBox="1">
            <a:spLocks noGrp="1"/>
          </p:cNvSpPr>
          <p:nvPr>
            <p:ph type="title"/>
          </p:nvPr>
        </p:nvSpPr>
        <p:spPr>
          <a:xfrm>
            <a:off x="1427450" y="448650"/>
            <a:ext cx="6277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body" idx="1"/>
          </p:nvPr>
        </p:nvSpPr>
        <p:spPr>
          <a:xfrm>
            <a:off x="720000" y="1202829"/>
            <a:ext cx="7692000" cy="3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AutoNum type="arabicPeriod"/>
              <a:defRPr sz="1200"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69" name="Google Shape;69;p40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70" name="Google Shape;70;p40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40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40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40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40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40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40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40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40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40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40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40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40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40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40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40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40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40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0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40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40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CUSTOM_3_1_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58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591" name="Google Shape;591;p58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58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58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58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58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58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58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58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58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58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58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58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58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58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58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58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58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58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58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58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58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58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3" name="Google Shape;613;p5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58"/>
          <p:cNvSpPr txBox="1">
            <a:spLocks noGrp="1"/>
          </p:cNvSpPr>
          <p:nvPr>
            <p:ph type="ctrTitle" idx="2"/>
          </p:nvPr>
        </p:nvSpPr>
        <p:spPr>
          <a:xfrm>
            <a:off x="1505112" y="3144625"/>
            <a:ext cx="2424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5" name="Google Shape;615;p58"/>
          <p:cNvSpPr txBox="1">
            <a:spLocks noGrp="1"/>
          </p:cNvSpPr>
          <p:nvPr>
            <p:ph type="subTitle" idx="1"/>
          </p:nvPr>
        </p:nvSpPr>
        <p:spPr>
          <a:xfrm>
            <a:off x="1737063" y="3417695"/>
            <a:ext cx="19605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616" name="Google Shape;616;p58"/>
          <p:cNvSpPr txBox="1">
            <a:spLocks noGrp="1"/>
          </p:cNvSpPr>
          <p:nvPr>
            <p:ph type="ctrTitle" idx="3"/>
          </p:nvPr>
        </p:nvSpPr>
        <p:spPr>
          <a:xfrm>
            <a:off x="5202587" y="3144625"/>
            <a:ext cx="24243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7" name="Google Shape;617;p58"/>
          <p:cNvSpPr txBox="1">
            <a:spLocks noGrp="1"/>
          </p:cNvSpPr>
          <p:nvPr>
            <p:ph type="subTitle" idx="4"/>
          </p:nvPr>
        </p:nvSpPr>
        <p:spPr>
          <a:xfrm>
            <a:off x="5434489" y="3417695"/>
            <a:ext cx="1960500" cy="8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_AND_TWO_COLUMNS_1_2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20" name="Google Shape;620;p59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621" name="Google Shape;621;p59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59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59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59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59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59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59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59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59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59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59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59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59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59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59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59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59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59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59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59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59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59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3" name="Google Shape;643;p5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59"/>
          <p:cNvSpPr txBox="1">
            <a:spLocks noGrp="1"/>
          </p:cNvSpPr>
          <p:nvPr>
            <p:ph type="ctrTitle" idx="2"/>
          </p:nvPr>
        </p:nvSpPr>
        <p:spPr>
          <a:xfrm>
            <a:off x="4909761" y="2495925"/>
            <a:ext cx="29997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5" name="Google Shape;645;p59"/>
          <p:cNvSpPr txBox="1">
            <a:spLocks noGrp="1"/>
          </p:cNvSpPr>
          <p:nvPr>
            <p:ph type="subTitle" idx="1"/>
          </p:nvPr>
        </p:nvSpPr>
        <p:spPr>
          <a:xfrm>
            <a:off x="4909725" y="2774125"/>
            <a:ext cx="3580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646" name="Google Shape;646;p59"/>
          <p:cNvSpPr txBox="1">
            <a:spLocks noGrp="1"/>
          </p:cNvSpPr>
          <p:nvPr>
            <p:ph type="ctrTitle" idx="3"/>
          </p:nvPr>
        </p:nvSpPr>
        <p:spPr>
          <a:xfrm>
            <a:off x="4917319" y="3633249"/>
            <a:ext cx="29997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7" name="Google Shape;647;p59"/>
          <p:cNvSpPr txBox="1">
            <a:spLocks noGrp="1"/>
          </p:cNvSpPr>
          <p:nvPr>
            <p:ph type="subTitle" idx="4"/>
          </p:nvPr>
        </p:nvSpPr>
        <p:spPr>
          <a:xfrm>
            <a:off x="4918753" y="3911450"/>
            <a:ext cx="3580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648" name="Google Shape;648;p59"/>
          <p:cNvSpPr txBox="1">
            <a:spLocks noGrp="1"/>
          </p:cNvSpPr>
          <p:nvPr>
            <p:ph type="ctrTitle" idx="5"/>
          </p:nvPr>
        </p:nvSpPr>
        <p:spPr>
          <a:xfrm>
            <a:off x="4917327" y="1358600"/>
            <a:ext cx="29997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49" name="Google Shape;649;p59"/>
          <p:cNvSpPr txBox="1">
            <a:spLocks noGrp="1"/>
          </p:cNvSpPr>
          <p:nvPr>
            <p:ph type="subTitle" idx="6"/>
          </p:nvPr>
        </p:nvSpPr>
        <p:spPr>
          <a:xfrm>
            <a:off x="4918768" y="1636800"/>
            <a:ext cx="358050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_AND_TWO_COLUMNS_1_2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652" name="Google Shape;652;p60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653" name="Google Shape;653;p60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60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60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60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60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60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60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60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60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60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60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60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60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60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60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60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60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60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60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60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60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60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5" name="Google Shape;675;p6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60"/>
          <p:cNvSpPr txBox="1">
            <a:spLocks noGrp="1"/>
          </p:cNvSpPr>
          <p:nvPr>
            <p:ph type="ctrTitle" idx="2"/>
          </p:nvPr>
        </p:nvSpPr>
        <p:spPr>
          <a:xfrm>
            <a:off x="1644959" y="3181725"/>
            <a:ext cx="2415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7" name="Google Shape;677;p60"/>
          <p:cNvSpPr txBox="1">
            <a:spLocks noGrp="1"/>
          </p:cNvSpPr>
          <p:nvPr>
            <p:ph type="subTitle" idx="1"/>
          </p:nvPr>
        </p:nvSpPr>
        <p:spPr>
          <a:xfrm>
            <a:off x="1644950" y="3459925"/>
            <a:ext cx="26448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678" name="Google Shape;678;p60"/>
          <p:cNvSpPr txBox="1">
            <a:spLocks noGrp="1"/>
          </p:cNvSpPr>
          <p:nvPr>
            <p:ph type="ctrTitle" idx="3"/>
          </p:nvPr>
        </p:nvSpPr>
        <p:spPr>
          <a:xfrm>
            <a:off x="5346172" y="1663400"/>
            <a:ext cx="2421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9" name="Google Shape;679;p60"/>
          <p:cNvSpPr txBox="1">
            <a:spLocks noGrp="1"/>
          </p:cNvSpPr>
          <p:nvPr>
            <p:ph type="subTitle" idx="4"/>
          </p:nvPr>
        </p:nvSpPr>
        <p:spPr>
          <a:xfrm>
            <a:off x="5347026" y="1941600"/>
            <a:ext cx="26514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680" name="Google Shape;680;p60"/>
          <p:cNvSpPr txBox="1">
            <a:spLocks noGrp="1"/>
          </p:cNvSpPr>
          <p:nvPr>
            <p:ph type="ctrTitle" idx="5"/>
          </p:nvPr>
        </p:nvSpPr>
        <p:spPr>
          <a:xfrm>
            <a:off x="1651052" y="1663400"/>
            <a:ext cx="2415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1" name="Google Shape;681;p60"/>
          <p:cNvSpPr txBox="1">
            <a:spLocks noGrp="1"/>
          </p:cNvSpPr>
          <p:nvPr>
            <p:ph type="subTitle" idx="6"/>
          </p:nvPr>
        </p:nvSpPr>
        <p:spPr>
          <a:xfrm>
            <a:off x="1651612" y="1941600"/>
            <a:ext cx="26448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TITLE_AND_TWO_COLUMNS_1_1_4"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3" name="Google Shape;683;p61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684" name="Google Shape;684;p61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61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61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61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61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61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61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61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61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61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61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61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61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61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61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61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61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61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61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61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61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61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06" name="Google Shape;706;p61"/>
          <p:cNvSpPr txBox="1">
            <a:spLocks noGrp="1"/>
          </p:cNvSpPr>
          <p:nvPr>
            <p:ph type="subTitle" idx="1"/>
          </p:nvPr>
        </p:nvSpPr>
        <p:spPr>
          <a:xfrm>
            <a:off x="4888863" y="2040450"/>
            <a:ext cx="3161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61"/>
          <p:cNvSpPr txBox="1">
            <a:spLocks noGrp="1"/>
          </p:cNvSpPr>
          <p:nvPr>
            <p:ph type="subTitle" idx="2"/>
          </p:nvPr>
        </p:nvSpPr>
        <p:spPr>
          <a:xfrm>
            <a:off x="4888863" y="3693449"/>
            <a:ext cx="3161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61"/>
          <p:cNvSpPr txBox="1">
            <a:spLocks noGrp="1"/>
          </p:cNvSpPr>
          <p:nvPr>
            <p:ph type="subTitle" idx="3"/>
          </p:nvPr>
        </p:nvSpPr>
        <p:spPr>
          <a:xfrm>
            <a:off x="1094138" y="3709350"/>
            <a:ext cx="3161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61"/>
          <p:cNvSpPr txBox="1">
            <a:spLocks noGrp="1"/>
          </p:cNvSpPr>
          <p:nvPr>
            <p:ph type="title"/>
          </p:nvPr>
        </p:nvSpPr>
        <p:spPr>
          <a:xfrm>
            <a:off x="4888763" y="1342650"/>
            <a:ext cx="31611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0" name="Google Shape;710;p61"/>
          <p:cNvSpPr txBox="1">
            <a:spLocks noGrp="1"/>
          </p:cNvSpPr>
          <p:nvPr>
            <p:ph type="title" idx="4"/>
          </p:nvPr>
        </p:nvSpPr>
        <p:spPr>
          <a:xfrm>
            <a:off x="4888763" y="3011514"/>
            <a:ext cx="31611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1" name="Google Shape;711;p61"/>
          <p:cNvSpPr txBox="1">
            <a:spLocks noGrp="1"/>
          </p:cNvSpPr>
          <p:nvPr>
            <p:ph type="title" idx="5"/>
          </p:nvPr>
        </p:nvSpPr>
        <p:spPr>
          <a:xfrm>
            <a:off x="1094038" y="3011530"/>
            <a:ext cx="31611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2" name="Google Shape;712;p61"/>
          <p:cNvSpPr txBox="1">
            <a:spLocks noGrp="1"/>
          </p:cNvSpPr>
          <p:nvPr>
            <p:ph type="subTitle" idx="6"/>
          </p:nvPr>
        </p:nvSpPr>
        <p:spPr>
          <a:xfrm>
            <a:off x="1094138" y="2040475"/>
            <a:ext cx="3161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3" name="Google Shape;713;p61"/>
          <p:cNvSpPr txBox="1">
            <a:spLocks noGrp="1"/>
          </p:cNvSpPr>
          <p:nvPr>
            <p:ph type="title" idx="7"/>
          </p:nvPr>
        </p:nvSpPr>
        <p:spPr>
          <a:xfrm>
            <a:off x="1094038" y="1342655"/>
            <a:ext cx="31611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 2">
  <p:cSld name="CUSTOM_6"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62"/>
          <p:cNvSpPr txBox="1">
            <a:spLocks noGrp="1"/>
          </p:cNvSpPr>
          <p:nvPr>
            <p:ph type="title"/>
          </p:nvPr>
        </p:nvSpPr>
        <p:spPr>
          <a:xfrm>
            <a:off x="2491200" y="976725"/>
            <a:ext cx="4161600" cy="3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716" name="Google Shape;716;p62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717" name="Google Shape;717;p62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62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62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62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62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62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62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62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62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62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62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62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62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62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62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62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62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62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62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62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62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62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_AND_TWO_COLUMNS_1_1_3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41" name="Google Shape;741;p63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742" name="Google Shape;742;p63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63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63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63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63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63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63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63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63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63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63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63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63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63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63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63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63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63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63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63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63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63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4" name="Google Shape;764;p6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5" name="Google Shape;765;p63"/>
          <p:cNvSpPr txBox="1">
            <a:spLocks noGrp="1"/>
          </p:cNvSpPr>
          <p:nvPr>
            <p:ph type="ctrTitle" idx="2"/>
          </p:nvPr>
        </p:nvSpPr>
        <p:spPr>
          <a:xfrm>
            <a:off x="1771284" y="3181725"/>
            <a:ext cx="2415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66" name="Google Shape;766;p63"/>
          <p:cNvSpPr txBox="1">
            <a:spLocks noGrp="1"/>
          </p:cNvSpPr>
          <p:nvPr>
            <p:ph type="subTitle" idx="1"/>
          </p:nvPr>
        </p:nvSpPr>
        <p:spPr>
          <a:xfrm>
            <a:off x="1771288" y="3459925"/>
            <a:ext cx="25542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767" name="Google Shape;767;p63"/>
          <p:cNvSpPr txBox="1">
            <a:spLocks noGrp="1"/>
          </p:cNvSpPr>
          <p:nvPr>
            <p:ph type="ctrTitle" idx="3"/>
          </p:nvPr>
        </p:nvSpPr>
        <p:spPr>
          <a:xfrm>
            <a:off x="5472497" y="1663400"/>
            <a:ext cx="2421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68" name="Google Shape;768;p63"/>
          <p:cNvSpPr txBox="1">
            <a:spLocks noGrp="1"/>
          </p:cNvSpPr>
          <p:nvPr>
            <p:ph type="subTitle" idx="4"/>
          </p:nvPr>
        </p:nvSpPr>
        <p:spPr>
          <a:xfrm>
            <a:off x="5473338" y="1941600"/>
            <a:ext cx="25605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769" name="Google Shape;769;p63"/>
          <p:cNvSpPr txBox="1">
            <a:spLocks noGrp="1"/>
          </p:cNvSpPr>
          <p:nvPr>
            <p:ph type="ctrTitle" idx="5"/>
          </p:nvPr>
        </p:nvSpPr>
        <p:spPr>
          <a:xfrm>
            <a:off x="1777377" y="1663400"/>
            <a:ext cx="2415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0" name="Google Shape;770;p63"/>
          <p:cNvSpPr txBox="1">
            <a:spLocks noGrp="1"/>
          </p:cNvSpPr>
          <p:nvPr>
            <p:ph type="subTitle" idx="6"/>
          </p:nvPr>
        </p:nvSpPr>
        <p:spPr>
          <a:xfrm>
            <a:off x="1777722" y="1941600"/>
            <a:ext cx="25542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771" name="Google Shape;771;p63"/>
          <p:cNvSpPr txBox="1">
            <a:spLocks noGrp="1"/>
          </p:cNvSpPr>
          <p:nvPr>
            <p:ph type="ctrTitle" idx="7"/>
          </p:nvPr>
        </p:nvSpPr>
        <p:spPr>
          <a:xfrm>
            <a:off x="5472497" y="3181725"/>
            <a:ext cx="2421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63"/>
          <p:cNvSpPr txBox="1">
            <a:spLocks noGrp="1"/>
          </p:cNvSpPr>
          <p:nvPr>
            <p:ph type="subTitle" idx="8"/>
          </p:nvPr>
        </p:nvSpPr>
        <p:spPr>
          <a:xfrm>
            <a:off x="5473338" y="3459925"/>
            <a:ext cx="25605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_AND_TWO_COLUMNS_1_1_3_1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775" name="Google Shape;775;p64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776" name="Google Shape;776;p64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64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64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64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64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64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64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64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64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64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64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64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64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64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64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64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64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64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64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64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64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64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8" name="Google Shape;798;p6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64"/>
          <p:cNvSpPr txBox="1">
            <a:spLocks noGrp="1"/>
          </p:cNvSpPr>
          <p:nvPr>
            <p:ph type="ctrTitle" idx="2"/>
          </p:nvPr>
        </p:nvSpPr>
        <p:spPr>
          <a:xfrm>
            <a:off x="1275571" y="3181725"/>
            <a:ext cx="2415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0" name="Google Shape;800;p64"/>
          <p:cNvSpPr txBox="1">
            <a:spLocks noGrp="1"/>
          </p:cNvSpPr>
          <p:nvPr>
            <p:ph type="subTitle" idx="1"/>
          </p:nvPr>
        </p:nvSpPr>
        <p:spPr>
          <a:xfrm>
            <a:off x="1121250" y="3459925"/>
            <a:ext cx="25755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801" name="Google Shape;801;p64"/>
          <p:cNvSpPr txBox="1">
            <a:spLocks noGrp="1"/>
          </p:cNvSpPr>
          <p:nvPr>
            <p:ph type="ctrTitle" idx="3"/>
          </p:nvPr>
        </p:nvSpPr>
        <p:spPr>
          <a:xfrm>
            <a:off x="5357785" y="1663400"/>
            <a:ext cx="2421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2" name="Google Shape;802;p64"/>
          <p:cNvSpPr txBox="1">
            <a:spLocks noGrp="1"/>
          </p:cNvSpPr>
          <p:nvPr>
            <p:ph type="subTitle" idx="4"/>
          </p:nvPr>
        </p:nvSpPr>
        <p:spPr>
          <a:xfrm>
            <a:off x="5358625" y="1941600"/>
            <a:ext cx="25821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803" name="Google Shape;803;p64"/>
          <p:cNvSpPr txBox="1">
            <a:spLocks noGrp="1"/>
          </p:cNvSpPr>
          <p:nvPr>
            <p:ph type="ctrTitle" idx="5"/>
          </p:nvPr>
        </p:nvSpPr>
        <p:spPr>
          <a:xfrm>
            <a:off x="1281664" y="1663400"/>
            <a:ext cx="2415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4" name="Google Shape;804;p64"/>
          <p:cNvSpPr txBox="1">
            <a:spLocks noGrp="1"/>
          </p:cNvSpPr>
          <p:nvPr>
            <p:ph type="subTitle" idx="6"/>
          </p:nvPr>
        </p:nvSpPr>
        <p:spPr>
          <a:xfrm>
            <a:off x="1127738" y="1941600"/>
            <a:ext cx="25755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805" name="Google Shape;805;p64"/>
          <p:cNvSpPr txBox="1">
            <a:spLocks noGrp="1"/>
          </p:cNvSpPr>
          <p:nvPr>
            <p:ph type="ctrTitle" idx="7"/>
          </p:nvPr>
        </p:nvSpPr>
        <p:spPr>
          <a:xfrm>
            <a:off x="5357785" y="3181725"/>
            <a:ext cx="24216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06" name="Google Shape;806;p64"/>
          <p:cNvSpPr txBox="1">
            <a:spLocks noGrp="1"/>
          </p:cNvSpPr>
          <p:nvPr>
            <p:ph type="subTitle" idx="8"/>
          </p:nvPr>
        </p:nvSpPr>
        <p:spPr>
          <a:xfrm>
            <a:off x="5358625" y="3459925"/>
            <a:ext cx="25821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TITLE_AND_TWO_COLUMNS_1_1_3_1_1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809" name="Google Shape;809;p65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810" name="Google Shape;810;p65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65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65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65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65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65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65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65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65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65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65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65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65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65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65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65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65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65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65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65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65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65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2" name="Google Shape;832;p6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65"/>
          <p:cNvSpPr txBox="1">
            <a:spLocks noGrp="1"/>
          </p:cNvSpPr>
          <p:nvPr>
            <p:ph type="ctrTitle" idx="2"/>
          </p:nvPr>
        </p:nvSpPr>
        <p:spPr>
          <a:xfrm>
            <a:off x="798475" y="19483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34" name="Google Shape;834;p65"/>
          <p:cNvSpPr txBox="1">
            <a:spLocks noGrp="1"/>
          </p:cNvSpPr>
          <p:nvPr>
            <p:ph type="subTitle" idx="1"/>
          </p:nvPr>
        </p:nvSpPr>
        <p:spPr>
          <a:xfrm>
            <a:off x="694525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835" name="Google Shape;835;p65"/>
          <p:cNvSpPr txBox="1">
            <a:spLocks noGrp="1"/>
          </p:cNvSpPr>
          <p:nvPr>
            <p:ph type="ctrTitle" idx="3"/>
          </p:nvPr>
        </p:nvSpPr>
        <p:spPr>
          <a:xfrm>
            <a:off x="3495525" y="19483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36" name="Google Shape;836;p65"/>
          <p:cNvSpPr txBox="1">
            <a:spLocks noGrp="1"/>
          </p:cNvSpPr>
          <p:nvPr>
            <p:ph type="subTitle" idx="4"/>
          </p:nvPr>
        </p:nvSpPr>
        <p:spPr>
          <a:xfrm>
            <a:off x="3391575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837" name="Google Shape;837;p65"/>
          <p:cNvSpPr txBox="1">
            <a:spLocks noGrp="1"/>
          </p:cNvSpPr>
          <p:nvPr>
            <p:ph type="ctrTitle" idx="5"/>
          </p:nvPr>
        </p:nvSpPr>
        <p:spPr>
          <a:xfrm>
            <a:off x="2147000" y="3706675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38" name="Google Shape;838;p65"/>
          <p:cNvSpPr txBox="1">
            <a:spLocks noGrp="1"/>
          </p:cNvSpPr>
          <p:nvPr>
            <p:ph type="subTitle" idx="6"/>
          </p:nvPr>
        </p:nvSpPr>
        <p:spPr>
          <a:xfrm>
            <a:off x="2043050" y="3942600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839" name="Google Shape;839;p65"/>
          <p:cNvSpPr txBox="1">
            <a:spLocks noGrp="1"/>
          </p:cNvSpPr>
          <p:nvPr>
            <p:ph type="ctrTitle" idx="7"/>
          </p:nvPr>
        </p:nvSpPr>
        <p:spPr>
          <a:xfrm>
            <a:off x="4844050" y="3706675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0" name="Google Shape;840;p65"/>
          <p:cNvSpPr txBox="1">
            <a:spLocks noGrp="1"/>
          </p:cNvSpPr>
          <p:nvPr>
            <p:ph type="subTitle" idx="8"/>
          </p:nvPr>
        </p:nvSpPr>
        <p:spPr>
          <a:xfrm>
            <a:off x="4740100" y="3942600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841" name="Google Shape;841;p65"/>
          <p:cNvSpPr txBox="1">
            <a:spLocks noGrp="1"/>
          </p:cNvSpPr>
          <p:nvPr>
            <p:ph type="ctrTitle" idx="9"/>
          </p:nvPr>
        </p:nvSpPr>
        <p:spPr>
          <a:xfrm>
            <a:off x="6296525" y="19483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2" name="Google Shape;842;p65"/>
          <p:cNvSpPr txBox="1">
            <a:spLocks noGrp="1"/>
          </p:cNvSpPr>
          <p:nvPr>
            <p:ph type="subTitle" idx="13"/>
          </p:nvPr>
        </p:nvSpPr>
        <p:spPr>
          <a:xfrm>
            <a:off x="6192575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TITLE_AND_TWO_COLUMNS_1_1_2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6"/>
          <p:cNvSpPr txBox="1">
            <a:spLocks noGrp="1"/>
          </p:cNvSpPr>
          <p:nvPr>
            <p:ph type="title"/>
          </p:nvPr>
        </p:nvSpPr>
        <p:spPr>
          <a:xfrm>
            <a:off x="683825" y="1559550"/>
            <a:ext cx="3767700" cy="20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67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847" name="Google Shape;847;p67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67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67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67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7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67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67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67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67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67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67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67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67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67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67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67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67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67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67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67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67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67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TITLE_AND_TWO_COLUMNS_1_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41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93" name="Google Shape;93;p41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41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41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41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41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41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41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1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1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1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1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1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1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1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1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1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41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41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1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1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1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1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41"/>
          <p:cNvSpPr txBox="1">
            <a:spLocks noGrp="1"/>
          </p:cNvSpPr>
          <p:nvPr>
            <p:ph type="subTitle" idx="1"/>
          </p:nvPr>
        </p:nvSpPr>
        <p:spPr>
          <a:xfrm>
            <a:off x="2858300" y="1518763"/>
            <a:ext cx="5263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1"/>
          <p:cNvSpPr txBox="1">
            <a:spLocks noGrp="1"/>
          </p:cNvSpPr>
          <p:nvPr>
            <p:ph type="subTitle" idx="2"/>
          </p:nvPr>
        </p:nvSpPr>
        <p:spPr>
          <a:xfrm>
            <a:off x="2858300" y="2714557"/>
            <a:ext cx="5263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1"/>
          <p:cNvSpPr txBox="1">
            <a:spLocks noGrp="1"/>
          </p:cNvSpPr>
          <p:nvPr>
            <p:ph type="subTitle" idx="3"/>
          </p:nvPr>
        </p:nvSpPr>
        <p:spPr>
          <a:xfrm>
            <a:off x="2858300" y="3926238"/>
            <a:ext cx="52632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1"/>
          <p:cNvSpPr txBox="1">
            <a:spLocks noGrp="1"/>
          </p:cNvSpPr>
          <p:nvPr>
            <p:ph type="title"/>
          </p:nvPr>
        </p:nvSpPr>
        <p:spPr>
          <a:xfrm>
            <a:off x="2858300" y="820963"/>
            <a:ext cx="52632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9" name="Google Shape;119;p41"/>
          <p:cNvSpPr txBox="1">
            <a:spLocks noGrp="1"/>
          </p:cNvSpPr>
          <p:nvPr>
            <p:ph type="title" idx="4"/>
          </p:nvPr>
        </p:nvSpPr>
        <p:spPr>
          <a:xfrm>
            <a:off x="2858300" y="2032636"/>
            <a:ext cx="52632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" name="Google Shape;120;p41"/>
          <p:cNvSpPr txBox="1">
            <a:spLocks noGrp="1"/>
          </p:cNvSpPr>
          <p:nvPr>
            <p:ph type="title" idx="5"/>
          </p:nvPr>
        </p:nvSpPr>
        <p:spPr>
          <a:xfrm>
            <a:off x="2858300" y="3228437"/>
            <a:ext cx="5263200" cy="6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BLANK_1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42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123" name="Google Shape;123;p42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2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2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2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2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2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2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2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2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2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42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42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2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2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2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2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2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2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2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2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2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2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42"/>
          <p:cNvSpPr txBox="1">
            <a:spLocks noGrp="1"/>
          </p:cNvSpPr>
          <p:nvPr>
            <p:ph type="subTitle" idx="1"/>
          </p:nvPr>
        </p:nvSpPr>
        <p:spPr>
          <a:xfrm>
            <a:off x="1201575" y="2294850"/>
            <a:ext cx="2904000" cy="16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2"/>
          <p:cNvSpPr txBox="1">
            <a:spLocks noGrp="1"/>
          </p:cNvSpPr>
          <p:nvPr>
            <p:ph type="ctrTitle" idx="2"/>
          </p:nvPr>
        </p:nvSpPr>
        <p:spPr>
          <a:xfrm>
            <a:off x="1201575" y="197445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3"/>
          <p:cNvSpPr txBox="1">
            <a:spLocks noGrp="1"/>
          </p:cNvSpPr>
          <p:nvPr>
            <p:ph type="title"/>
          </p:nvPr>
        </p:nvSpPr>
        <p:spPr>
          <a:xfrm>
            <a:off x="900000" y="1358400"/>
            <a:ext cx="410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subTitle" idx="1"/>
          </p:nvPr>
        </p:nvSpPr>
        <p:spPr>
          <a:xfrm>
            <a:off x="900000" y="2928300"/>
            <a:ext cx="23079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1" name="Google Shape;151;p43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152" name="Google Shape;152;p43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43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43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3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3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43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43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43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43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3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3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3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3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43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43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3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3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3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3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3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3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3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4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4"/>
          <p:cNvSpPr txBox="1">
            <a:spLocks noGrp="1"/>
          </p:cNvSpPr>
          <p:nvPr>
            <p:ph type="ctrTitle"/>
          </p:nvPr>
        </p:nvSpPr>
        <p:spPr>
          <a:xfrm>
            <a:off x="3097856" y="1164400"/>
            <a:ext cx="29481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6" name="Google Shape;176;p44"/>
          <p:cNvSpPr txBox="1">
            <a:spLocks noGrp="1"/>
          </p:cNvSpPr>
          <p:nvPr>
            <p:ph type="ctrTitle" idx="2"/>
          </p:nvPr>
        </p:nvSpPr>
        <p:spPr>
          <a:xfrm>
            <a:off x="3097856" y="2914175"/>
            <a:ext cx="29481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7" name="Google Shape;177;p44"/>
          <p:cNvSpPr txBox="1">
            <a:spLocks noGrp="1"/>
          </p:cNvSpPr>
          <p:nvPr>
            <p:ph type="subTitle" idx="1"/>
          </p:nvPr>
        </p:nvSpPr>
        <p:spPr>
          <a:xfrm>
            <a:off x="2538408" y="1321375"/>
            <a:ext cx="40671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178" name="Google Shape;178;p44"/>
          <p:cNvSpPr txBox="1">
            <a:spLocks noGrp="1"/>
          </p:cNvSpPr>
          <p:nvPr>
            <p:ph type="subTitle" idx="3"/>
          </p:nvPr>
        </p:nvSpPr>
        <p:spPr>
          <a:xfrm>
            <a:off x="2538408" y="3108520"/>
            <a:ext cx="40671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179" name="Google Shape;179;p44"/>
          <p:cNvSpPr txBox="1">
            <a:spLocks noGrp="1"/>
          </p:cNvSpPr>
          <p:nvPr>
            <p:ph type="ctrTitle" idx="4"/>
          </p:nvPr>
        </p:nvSpPr>
        <p:spPr>
          <a:xfrm>
            <a:off x="3097856" y="2054875"/>
            <a:ext cx="29481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0" name="Google Shape;180;p44"/>
          <p:cNvSpPr txBox="1">
            <a:spLocks noGrp="1"/>
          </p:cNvSpPr>
          <p:nvPr>
            <p:ph type="ctrTitle" idx="5"/>
          </p:nvPr>
        </p:nvSpPr>
        <p:spPr>
          <a:xfrm>
            <a:off x="3097856" y="3826975"/>
            <a:ext cx="29481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1" name="Google Shape;181;p44"/>
          <p:cNvSpPr txBox="1">
            <a:spLocks noGrp="1"/>
          </p:cNvSpPr>
          <p:nvPr>
            <p:ph type="subTitle" idx="6"/>
          </p:nvPr>
        </p:nvSpPr>
        <p:spPr>
          <a:xfrm>
            <a:off x="2538408" y="2214944"/>
            <a:ext cx="40671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182" name="Google Shape;182;p44"/>
          <p:cNvSpPr txBox="1">
            <a:spLocks noGrp="1"/>
          </p:cNvSpPr>
          <p:nvPr>
            <p:ph type="subTitle" idx="7"/>
          </p:nvPr>
        </p:nvSpPr>
        <p:spPr>
          <a:xfrm>
            <a:off x="2538400" y="4002098"/>
            <a:ext cx="40671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grpSp>
        <p:nvGrpSpPr>
          <p:cNvPr id="183" name="Google Shape;183;p44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184" name="Google Shape;184;p44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4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44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44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4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4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4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4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4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4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4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4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4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4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4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4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4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4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4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4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4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4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5"/>
          <p:cNvSpPr txBox="1">
            <a:spLocks noGrp="1"/>
          </p:cNvSpPr>
          <p:nvPr>
            <p:ph type="title"/>
          </p:nvPr>
        </p:nvSpPr>
        <p:spPr>
          <a:xfrm>
            <a:off x="1350350" y="976725"/>
            <a:ext cx="4161600" cy="31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208" name="Google Shape;208;p45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209" name="Google Shape;209;p45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5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5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5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5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5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5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5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5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5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5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5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5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5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5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5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45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45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45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45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45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45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46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233" name="Google Shape;233;p46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46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46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46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46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46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46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46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46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46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46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46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46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6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46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46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6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6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46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46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46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46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" name="Google Shape;255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6"/>
          <p:cNvSpPr txBox="1">
            <a:spLocks noGrp="1"/>
          </p:cNvSpPr>
          <p:nvPr>
            <p:ph type="ctrTitle" idx="2"/>
          </p:nvPr>
        </p:nvSpPr>
        <p:spPr>
          <a:xfrm>
            <a:off x="798475" y="26341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7" name="Google Shape;257;p46"/>
          <p:cNvSpPr txBox="1">
            <a:spLocks noGrp="1"/>
          </p:cNvSpPr>
          <p:nvPr>
            <p:ph type="subTitle" idx="1"/>
          </p:nvPr>
        </p:nvSpPr>
        <p:spPr>
          <a:xfrm>
            <a:off x="694525" y="28700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258" name="Google Shape;258;p46"/>
          <p:cNvSpPr txBox="1">
            <a:spLocks noGrp="1"/>
          </p:cNvSpPr>
          <p:nvPr>
            <p:ph type="title" idx="3"/>
          </p:nvPr>
        </p:nvSpPr>
        <p:spPr>
          <a:xfrm>
            <a:off x="1267075" y="18163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59" name="Google Shape;259;p46"/>
          <p:cNvSpPr txBox="1">
            <a:spLocks noGrp="1"/>
          </p:cNvSpPr>
          <p:nvPr>
            <p:ph type="ctrTitle" idx="4"/>
          </p:nvPr>
        </p:nvSpPr>
        <p:spPr>
          <a:xfrm>
            <a:off x="3495525" y="26341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46"/>
          <p:cNvSpPr txBox="1">
            <a:spLocks noGrp="1"/>
          </p:cNvSpPr>
          <p:nvPr>
            <p:ph type="subTitle" idx="5"/>
          </p:nvPr>
        </p:nvSpPr>
        <p:spPr>
          <a:xfrm>
            <a:off x="3391575" y="28700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261" name="Google Shape;261;p46"/>
          <p:cNvSpPr txBox="1">
            <a:spLocks noGrp="1"/>
          </p:cNvSpPr>
          <p:nvPr>
            <p:ph type="title" idx="6"/>
          </p:nvPr>
        </p:nvSpPr>
        <p:spPr>
          <a:xfrm>
            <a:off x="3964125" y="18163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ctrTitle" idx="7"/>
          </p:nvPr>
        </p:nvSpPr>
        <p:spPr>
          <a:xfrm>
            <a:off x="6296525" y="26341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3" name="Google Shape;263;p46"/>
          <p:cNvSpPr txBox="1">
            <a:spLocks noGrp="1"/>
          </p:cNvSpPr>
          <p:nvPr>
            <p:ph type="subTitle" idx="8"/>
          </p:nvPr>
        </p:nvSpPr>
        <p:spPr>
          <a:xfrm>
            <a:off x="6192575" y="28700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264" name="Google Shape;264;p46"/>
          <p:cNvSpPr txBox="1">
            <a:spLocks noGrp="1"/>
          </p:cNvSpPr>
          <p:nvPr>
            <p:ph type="title" idx="9"/>
          </p:nvPr>
        </p:nvSpPr>
        <p:spPr>
          <a:xfrm>
            <a:off x="6765125" y="18163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3">
  <p:cSld name="CUSTOM_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47"/>
          <p:cNvGrpSpPr/>
          <p:nvPr/>
        </p:nvGrpSpPr>
        <p:grpSpPr>
          <a:xfrm>
            <a:off x="213314" y="81100"/>
            <a:ext cx="8797987" cy="4918400"/>
            <a:chOff x="213314" y="81100"/>
            <a:chExt cx="8797987" cy="4918400"/>
          </a:xfrm>
        </p:grpSpPr>
        <p:sp>
          <p:nvSpPr>
            <p:cNvPr id="267" name="Google Shape;267;p47"/>
            <p:cNvSpPr/>
            <p:nvPr/>
          </p:nvSpPr>
          <p:spPr>
            <a:xfrm>
              <a:off x="1271263" y="811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7"/>
            <p:cNvSpPr/>
            <p:nvPr/>
          </p:nvSpPr>
          <p:spPr>
            <a:xfrm>
              <a:off x="8652317" y="9373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7"/>
            <p:cNvSpPr/>
            <p:nvPr/>
          </p:nvSpPr>
          <p:spPr>
            <a:xfrm>
              <a:off x="2795659" y="357688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7"/>
            <p:cNvSpPr/>
            <p:nvPr/>
          </p:nvSpPr>
          <p:spPr>
            <a:xfrm>
              <a:off x="5873219" y="1256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7"/>
            <p:cNvSpPr/>
            <p:nvPr/>
          </p:nvSpPr>
          <p:spPr>
            <a:xfrm>
              <a:off x="7449503" y="413035"/>
              <a:ext cx="33009" cy="35627"/>
            </a:xfrm>
            <a:custGeom>
              <a:avLst/>
              <a:gdLst/>
              <a:ahLst/>
              <a:cxnLst/>
              <a:rect l="l" t="t" r="r" b="b"/>
              <a:pathLst>
                <a:path w="1879" h="2028" extrusionOk="0">
                  <a:moveTo>
                    <a:pt x="0" y="1011"/>
                  </a:moveTo>
                  <a:cubicBezTo>
                    <a:pt x="0" y="1569"/>
                    <a:pt x="418" y="2024"/>
                    <a:pt x="936" y="2027"/>
                  </a:cubicBezTo>
                  <a:cubicBezTo>
                    <a:pt x="1451" y="2027"/>
                    <a:pt x="1875" y="1579"/>
                    <a:pt x="1875" y="1020"/>
                  </a:cubicBezTo>
                  <a:cubicBezTo>
                    <a:pt x="1879" y="462"/>
                    <a:pt x="1462" y="7"/>
                    <a:pt x="943" y="4"/>
                  </a:cubicBezTo>
                  <a:cubicBezTo>
                    <a:pt x="424" y="1"/>
                    <a:pt x="3" y="452"/>
                    <a:pt x="0" y="10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47"/>
            <p:cNvSpPr/>
            <p:nvPr/>
          </p:nvSpPr>
          <p:spPr>
            <a:xfrm flipH="1">
              <a:off x="8193864" y="35770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47"/>
            <p:cNvSpPr/>
            <p:nvPr/>
          </p:nvSpPr>
          <p:spPr>
            <a:xfrm>
              <a:off x="6526591" y="862969"/>
              <a:ext cx="52792" cy="5684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7"/>
            <p:cNvSpPr/>
            <p:nvPr/>
          </p:nvSpPr>
          <p:spPr>
            <a:xfrm>
              <a:off x="3833126" y="25867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7"/>
            <p:cNvSpPr/>
            <p:nvPr/>
          </p:nvSpPr>
          <p:spPr>
            <a:xfrm rot="-10083839" flipH="1">
              <a:off x="1753813" y="708163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7"/>
            <p:cNvSpPr/>
            <p:nvPr/>
          </p:nvSpPr>
          <p:spPr>
            <a:xfrm>
              <a:off x="4663394" y="101771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7"/>
            <p:cNvSpPr/>
            <p:nvPr/>
          </p:nvSpPr>
          <p:spPr>
            <a:xfrm flipH="1">
              <a:off x="213314" y="48927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7"/>
            <p:cNvSpPr/>
            <p:nvPr/>
          </p:nvSpPr>
          <p:spPr>
            <a:xfrm>
              <a:off x="8750226" y="4397529"/>
              <a:ext cx="232017" cy="167529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7"/>
            <p:cNvSpPr/>
            <p:nvPr/>
          </p:nvSpPr>
          <p:spPr>
            <a:xfrm>
              <a:off x="361159" y="192126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7"/>
            <p:cNvSpPr/>
            <p:nvPr/>
          </p:nvSpPr>
          <p:spPr>
            <a:xfrm>
              <a:off x="8982244" y="1724567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7"/>
            <p:cNvSpPr/>
            <p:nvPr/>
          </p:nvSpPr>
          <p:spPr>
            <a:xfrm>
              <a:off x="8560342" y="3448904"/>
              <a:ext cx="35697" cy="38473"/>
            </a:xfrm>
            <a:custGeom>
              <a:avLst/>
              <a:gdLst/>
              <a:ahLst/>
              <a:cxnLst/>
              <a:rect l="l" t="t" r="r" b="b"/>
              <a:pathLst>
                <a:path w="2032" h="2190" extrusionOk="0">
                  <a:moveTo>
                    <a:pt x="5" y="1092"/>
                  </a:moveTo>
                  <a:cubicBezTo>
                    <a:pt x="1" y="1694"/>
                    <a:pt x="453" y="2186"/>
                    <a:pt x="1011" y="2190"/>
                  </a:cubicBezTo>
                  <a:cubicBezTo>
                    <a:pt x="1570" y="2190"/>
                    <a:pt x="2028" y="1705"/>
                    <a:pt x="2028" y="1102"/>
                  </a:cubicBezTo>
                  <a:cubicBezTo>
                    <a:pt x="2031" y="499"/>
                    <a:pt x="1580" y="8"/>
                    <a:pt x="1021" y="4"/>
                  </a:cubicBezTo>
                  <a:cubicBezTo>
                    <a:pt x="462" y="1"/>
                    <a:pt x="8" y="489"/>
                    <a:pt x="5" y="10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7"/>
            <p:cNvSpPr/>
            <p:nvPr/>
          </p:nvSpPr>
          <p:spPr>
            <a:xfrm>
              <a:off x="8444544" y="4930480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7"/>
            <p:cNvSpPr/>
            <p:nvPr/>
          </p:nvSpPr>
          <p:spPr>
            <a:xfrm>
              <a:off x="332084" y="43975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7"/>
            <p:cNvSpPr/>
            <p:nvPr/>
          </p:nvSpPr>
          <p:spPr>
            <a:xfrm>
              <a:off x="791959" y="4793713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7"/>
            <p:cNvSpPr/>
            <p:nvPr/>
          </p:nvSpPr>
          <p:spPr>
            <a:xfrm rot="-10083839" flipH="1">
              <a:off x="4498076" y="4500338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7"/>
            <p:cNvSpPr/>
            <p:nvPr/>
          </p:nvSpPr>
          <p:spPr>
            <a:xfrm>
              <a:off x="5831863" y="4319000"/>
              <a:ext cx="41350" cy="44525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7"/>
            <p:cNvSpPr/>
            <p:nvPr/>
          </p:nvSpPr>
          <p:spPr>
            <a:xfrm>
              <a:off x="3187844" y="4725305"/>
              <a:ext cx="29057" cy="31288"/>
            </a:xfrm>
            <a:custGeom>
              <a:avLst/>
              <a:gdLst/>
              <a:ahLst/>
              <a:cxnLst/>
              <a:rect l="l" t="t" r="r" b="b"/>
              <a:pathLst>
                <a:path w="1654" h="1781" extrusionOk="0">
                  <a:moveTo>
                    <a:pt x="5" y="886"/>
                  </a:moveTo>
                  <a:cubicBezTo>
                    <a:pt x="1" y="1377"/>
                    <a:pt x="368" y="1778"/>
                    <a:pt x="826" y="1781"/>
                  </a:cubicBezTo>
                  <a:cubicBezTo>
                    <a:pt x="1281" y="1781"/>
                    <a:pt x="1651" y="1384"/>
                    <a:pt x="1654" y="896"/>
                  </a:cubicBezTo>
                  <a:cubicBezTo>
                    <a:pt x="1654" y="404"/>
                    <a:pt x="1287" y="3"/>
                    <a:pt x="833" y="0"/>
                  </a:cubicBezTo>
                  <a:cubicBezTo>
                    <a:pt x="375" y="0"/>
                    <a:pt x="5" y="394"/>
                    <a:pt x="5" y="8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7"/>
            <p:cNvSpPr/>
            <p:nvPr/>
          </p:nvSpPr>
          <p:spPr>
            <a:xfrm rot="-5400000" flipH="1">
              <a:off x="272689" y="2657054"/>
              <a:ext cx="147847" cy="106746"/>
            </a:xfrm>
            <a:custGeom>
              <a:avLst/>
              <a:gdLst/>
              <a:ahLst/>
              <a:cxnLst/>
              <a:rect l="l" t="t" r="r" b="b"/>
              <a:pathLst>
                <a:path w="6590" h="4758" extrusionOk="0">
                  <a:moveTo>
                    <a:pt x="2196" y="3858"/>
                  </a:moveTo>
                  <a:lnTo>
                    <a:pt x="2193" y="3855"/>
                  </a:lnTo>
                  <a:close/>
                  <a:moveTo>
                    <a:pt x="2189" y="3855"/>
                  </a:moveTo>
                  <a:lnTo>
                    <a:pt x="2189" y="3852"/>
                  </a:lnTo>
                  <a:lnTo>
                    <a:pt x="2193" y="3855"/>
                  </a:lnTo>
                  <a:close/>
                  <a:moveTo>
                    <a:pt x="2199" y="3862"/>
                  </a:moveTo>
                  <a:cubicBezTo>
                    <a:pt x="2193" y="3858"/>
                    <a:pt x="2189" y="3852"/>
                    <a:pt x="2182" y="3845"/>
                  </a:cubicBezTo>
                  <a:lnTo>
                    <a:pt x="2186" y="3849"/>
                  </a:lnTo>
                  <a:lnTo>
                    <a:pt x="2182" y="3845"/>
                  </a:lnTo>
                  <a:lnTo>
                    <a:pt x="2179" y="3841"/>
                  </a:lnTo>
                  <a:lnTo>
                    <a:pt x="2176" y="3838"/>
                  </a:lnTo>
                  <a:lnTo>
                    <a:pt x="2176" y="3838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72" y="3835"/>
                  </a:lnTo>
                  <a:lnTo>
                    <a:pt x="2169" y="3832"/>
                  </a:lnTo>
                  <a:lnTo>
                    <a:pt x="2169" y="3828"/>
                  </a:lnTo>
                  <a:lnTo>
                    <a:pt x="2169" y="3828"/>
                  </a:lnTo>
                  <a:lnTo>
                    <a:pt x="2166" y="3824"/>
                  </a:lnTo>
                  <a:cubicBezTo>
                    <a:pt x="2152" y="3811"/>
                    <a:pt x="2135" y="3794"/>
                    <a:pt x="2121" y="3778"/>
                  </a:cubicBezTo>
                  <a:lnTo>
                    <a:pt x="2121" y="3774"/>
                  </a:lnTo>
                  <a:lnTo>
                    <a:pt x="2118" y="3774"/>
                  </a:lnTo>
                  <a:lnTo>
                    <a:pt x="2118" y="3774"/>
                  </a:lnTo>
                  <a:lnTo>
                    <a:pt x="2115" y="3771"/>
                  </a:lnTo>
                  <a:lnTo>
                    <a:pt x="2115" y="3771"/>
                  </a:lnTo>
                  <a:lnTo>
                    <a:pt x="2115" y="3768"/>
                  </a:lnTo>
                  <a:lnTo>
                    <a:pt x="2112" y="3764"/>
                  </a:lnTo>
                  <a:cubicBezTo>
                    <a:pt x="2109" y="3764"/>
                    <a:pt x="2109" y="3761"/>
                    <a:pt x="2105" y="3757"/>
                  </a:cubicBezTo>
                  <a:lnTo>
                    <a:pt x="2101" y="3754"/>
                  </a:lnTo>
                  <a:lnTo>
                    <a:pt x="2101" y="3754"/>
                  </a:lnTo>
                  <a:lnTo>
                    <a:pt x="2101" y="3751"/>
                  </a:lnTo>
                  <a:lnTo>
                    <a:pt x="2098" y="3751"/>
                  </a:lnTo>
                  <a:cubicBezTo>
                    <a:pt x="2095" y="3744"/>
                    <a:pt x="2092" y="3740"/>
                    <a:pt x="2088" y="3737"/>
                  </a:cubicBezTo>
                  <a:lnTo>
                    <a:pt x="2085" y="3734"/>
                  </a:lnTo>
                  <a:cubicBezTo>
                    <a:pt x="2078" y="3727"/>
                    <a:pt x="2071" y="3717"/>
                    <a:pt x="2065" y="3710"/>
                  </a:cubicBezTo>
                  <a:lnTo>
                    <a:pt x="2065" y="3707"/>
                  </a:lnTo>
                  <a:cubicBezTo>
                    <a:pt x="2061" y="3707"/>
                    <a:pt x="2061" y="3703"/>
                    <a:pt x="2058" y="3700"/>
                  </a:cubicBezTo>
                  <a:cubicBezTo>
                    <a:pt x="2051" y="3690"/>
                    <a:pt x="2041" y="3680"/>
                    <a:pt x="2034" y="3670"/>
                  </a:cubicBezTo>
                  <a:lnTo>
                    <a:pt x="2034" y="3667"/>
                  </a:lnTo>
                  <a:cubicBezTo>
                    <a:pt x="2239" y="3579"/>
                    <a:pt x="2441" y="3478"/>
                    <a:pt x="2637" y="3370"/>
                  </a:cubicBezTo>
                  <a:cubicBezTo>
                    <a:pt x="2630" y="3357"/>
                    <a:pt x="2623" y="3347"/>
                    <a:pt x="2617" y="3333"/>
                  </a:cubicBezTo>
                  <a:cubicBezTo>
                    <a:pt x="2529" y="3182"/>
                    <a:pt x="2458" y="3024"/>
                    <a:pt x="2408" y="2855"/>
                  </a:cubicBezTo>
                  <a:cubicBezTo>
                    <a:pt x="2297" y="2505"/>
                    <a:pt x="2260" y="2098"/>
                    <a:pt x="2357" y="1721"/>
                  </a:cubicBezTo>
                  <a:cubicBezTo>
                    <a:pt x="2421" y="1461"/>
                    <a:pt x="2556" y="1216"/>
                    <a:pt x="2738" y="1021"/>
                  </a:cubicBezTo>
                  <a:lnTo>
                    <a:pt x="2765" y="1007"/>
                  </a:lnTo>
                  <a:lnTo>
                    <a:pt x="2792" y="1014"/>
                  </a:lnTo>
                  <a:lnTo>
                    <a:pt x="2805" y="1041"/>
                  </a:lnTo>
                  <a:lnTo>
                    <a:pt x="2795" y="1068"/>
                  </a:lnTo>
                  <a:cubicBezTo>
                    <a:pt x="2724" y="1165"/>
                    <a:pt x="2660" y="1270"/>
                    <a:pt x="2614" y="1380"/>
                  </a:cubicBezTo>
                  <a:cubicBezTo>
                    <a:pt x="2438" y="1788"/>
                    <a:pt x="2458" y="2259"/>
                    <a:pt x="2606" y="2673"/>
                  </a:cubicBezTo>
                  <a:cubicBezTo>
                    <a:pt x="2674" y="2872"/>
                    <a:pt x="2772" y="3057"/>
                    <a:pt x="2886" y="3229"/>
                  </a:cubicBezTo>
                  <a:cubicBezTo>
                    <a:pt x="2960" y="3182"/>
                    <a:pt x="3034" y="3134"/>
                    <a:pt x="3108" y="3088"/>
                  </a:cubicBezTo>
                  <a:cubicBezTo>
                    <a:pt x="3229" y="3010"/>
                    <a:pt x="3347" y="2932"/>
                    <a:pt x="3462" y="2848"/>
                  </a:cubicBezTo>
                  <a:cubicBezTo>
                    <a:pt x="3414" y="2738"/>
                    <a:pt x="3371" y="2576"/>
                    <a:pt x="3354" y="2461"/>
                  </a:cubicBezTo>
                  <a:cubicBezTo>
                    <a:pt x="3310" y="2148"/>
                    <a:pt x="3337" y="1849"/>
                    <a:pt x="3387" y="1552"/>
                  </a:cubicBezTo>
                  <a:cubicBezTo>
                    <a:pt x="3438" y="1246"/>
                    <a:pt x="3512" y="933"/>
                    <a:pt x="3661" y="657"/>
                  </a:cubicBezTo>
                  <a:cubicBezTo>
                    <a:pt x="3661" y="653"/>
                    <a:pt x="3664" y="650"/>
                    <a:pt x="3664" y="647"/>
                  </a:cubicBezTo>
                  <a:lnTo>
                    <a:pt x="3667" y="647"/>
                  </a:lnTo>
                  <a:cubicBezTo>
                    <a:pt x="3667" y="644"/>
                    <a:pt x="3681" y="633"/>
                    <a:pt x="3687" y="627"/>
                  </a:cubicBezTo>
                  <a:lnTo>
                    <a:pt x="3717" y="627"/>
                  </a:lnTo>
                  <a:cubicBezTo>
                    <a:pt x="3724" y="633"/>
                    <a:pt x="3731" y="640"/>
                    <a:pt x="3734" y="647"/>
                  </a:cubicBezTo>
                  <a:lnTo>
                    <a:pt x="3734" y="678"/>
                  </a:lnTo>
                  <a:cubicBezTo>
                    <a:pt x="3707" y="751"/>
                    <a:pt x="3684" y="829"/>
                    <a:pt x="3664" y="909"/>
                  </a:cubicBezTo>
                  <a:cubicBezTo>
                    <a:pt x="3569" y="1283"/>
                    <a:pt x="3535" y="1683"/>
                    <a:pt x="3569" y="2081"/>
                  </a:cubicBezTo>
                  <a:cubicBezTo>
                    <a:pt x="3583" y="2266"/>
                    <a:pt x="3613" y="2468"/>
                    <a:pt x="3690" y="2646"/>
                  </a:cubicBezTo>
                  <a:cubicBezTo>
                    <a:pt x="3694" y="2657"/>
                    <a:pt x="3697" y="2667"/>
                    <a:pt x="3704" y="2677"/>
                  </a:cubicBezTo>
                  <a:cubicBezTo>
                    <a:pt x="4034" y="2431"/>
                    <a:pt x="4351" y="2168"/>
                    <a:pt x="4660" y="1896"/>
                  </a:cubicBezTo>
                  <a:cubicBezTo>
                    <a:pt x="4643" y="1879"/>
                    <a:pt x="4633" y="1859"/>
                    <a:pt x="4620" y="1838"/>
                  </a:cubicBezTo>
                  <a:cubicBezTo>
                    <a:pt x="4522" y="1663"/>
                    <a:pt x="4505" y="1458"/>
                    <a:pt x="4515" y="1259"/>
                  </a:cubicBezTo>
                  <a:cubicBezTo>
                    <a:pt x="4529" y="976"/>
                    <a:pt x="4646" y="650"/>
                    <a:pt x="4902" y="549"/>
                  </a:cubicBezTo>
                  <a:lnTo>
                    <a:pt x="4933" y="546"/>
                  </a:lnTo>
                  <a:lnTo>
                    <a:pt x="4953" y="566"/>
                  </a:lnTo>
                  <a:lnTo>
                    <a:pt x="4953" y="593"/>
                  </a:lnTo>
                  <a:lnTo>
                    <a:pt x="4936" y="617"/>
                  </a:lnTo>
                  <a:cubicBezTo>
                    <a:pt x="4842" y="673"/>
                    <a:pt x="4784" y="771"/>
                    <a:pt x="4751" y="872"/>
                  </a:cubicBezTo>
                  <a:cubicBezTo>
                    <a:pt x="4683" y="1105"/>
                    <a:pt x="4717" y="1330"/>
                    <a:pt x="4788" y="1536"/>
                  </a:cubicBezTo>
                  <a:cubicBezTo>
                    <a:pt x="4808" y="1593"/>
                    <a:pt x="4828" y="1663"/>
                    <a:pt x="4872" y="1708"/>
                  </a:cubicBezTo>
                  <a:cubicBezTo>
                    <a:pt x="4973" y="1620"/>
                    <a:pt x="5070" y="1529"/>
                    <a:pt x="5168" y="1441"/>
                  </a:cubicBezTo>
                  <a:cubicBezTo>
                    <a:pt x="5286" y="1330"/>
                    <a:pt x="5404" y="1216"/>
                    <a:pt x="5522" y="1102"/>
                  </a:cubicBezTo>
                  <a:cubicBezTo>
                    <a:pt x="5502" y="1077"/>
                    <a:pt x="5485" y="1051"/>
                    <a:pt x="5468" y="1024"/>
                  </a:cubicBezTo>
                  <a:cubicBezTo>
                    <a:pt x="5387" y="869"/>
                    <a:pt x="5404" y="690"/>
                    <a:pt x="5488" y="546"/>
                  </a:cubicBezTo>
                  <a:cubicBezTo>
                    <a:pt x="5542" y="451"/>
                    <a:pt x="5623" y="354"/>
                    <a:pt x="5730" y="324"/>
                  </a:cubicBezTo>
                  <a:lnTo>
                    <a:pt x="5751" y="327"/>
                  </a:lnTo>
                  <a:cubicBezTo>
                    <a:pt x="5757" y="330"/>
                    <a:pt x="5761" y="337"/>
                    <a:pt x="5768" y="341"/>
                  </a:cubicBezTo>
                  <a:lnTo>
                    <a:pt x="5764" y="361"/>
                  </a:lnTo>
                  <a:lnTo>
                    <a:pt x="5751" y="378"/>
                  </a:lnTo>
                  <a:cubicBezTo>
                    <a:pt x="5751" y="378"/>
                    <a:pt x="5737" y="384"/>
                    <a:pt x="5727" y="391"/>
                  </a:cubicBezTo>
                  <a:cubicBezTo>
                    <a:pt x="5636" y="465"/>
                    <a:pt x="5575" y="597"/>
                    <a:pt x="5572" y="721"/>
                  </a:cubicBezTo>
                  <a:cubicBezTo>
                    <a:pt x="5569" y="812"/>
                    <a:pt x="5606" y="896"/>
                    <a:pt x="5663" y="956"/>
                  </a:cubicBezTo>
                  <a:cubicBezTo>
                    <a:pt x="5862" y="758"/>
                    <a:pt x="6054" y="556"/>
                    <a:pt x="6252" y="358"/>
                  </a:cubicBezTo>
                  <a:lnTo>
                    <a:pt x="6279" y="347"/>
                  </a:lnTo>
                  <a:lnTo>
                    <a:pt x="6307" y="358"/>
                  </a:lnTo>
                  <a:lnTo>
                    <a:pt x="6316" y="384"/>
                  </a:lnTo>
                  <a:lnTo>
                    <a:pt x="6307" y="411"/>
                  </a:lnTo>
                  <a:cubicBezTo>
                    <a:pt x="5987" y="754"/>
                    <a:pt x="5680" y="1111"/>
                    <a:pt x="5347" y="1441"/>
                  </a:cubicBezTo>
                  <a:lnTo>
                    <a:pt x="5337" y="1455"/>
                  </a:lnTo>
                  <a:cubicBezTo>
                    <a:pt x="5353" y="1478"/>
                    <a:pt x="5370" y="1506"/>
                    <a:pt x="5373" y="1509"/>
                  </a:cubicBezTo>
                  <a:cubicBezTo>
                    <a:pt x="5390" y="1529"/>
                    <a:pt x="5411" y="1549"/>
                    <a:pt x="5431" y="1562"/>
                  </a:cubicBezTo>
                  <a:cubicBezTo>
                    <a:pt x="5539" y="1647"/>
                    <a:pt x="5676" y="1633"/>
                    <a:pt x="5791" y="1586"/>
                  </a:cubicBezTo>
                  <a:cubicBezTo>
                    <a:pt x="5862" y="1556"/>
                    <a:pt x="5939" y="1512"/>
                    <a:pt x="5973" y="1441"/>
                  </a:cubicBezTo>
                  <a:lnTo>
                    <a:pt x="5990" y="1428"/>
                  </a:lnTo>
                  <a:lnTo>
                    <a:pt x="6010" y="1425"/>
                  </a:lnTo>
                  <a:cubicBezTo>
                    <a:pt x="6016" y="1431"/>
                    <a:pt x="6020" y="1435"/>
                    <a:pt x="6024" y="1438"/>
                  </a:cubicBezTo>
                  <a:lnTo>
                    <a:pt x="6027" y="1461"/>
                  </a:lnTo>
                  <a:cubicBezTo>
                    <a:pt x="6020" y="1489"/>
                    <a:pt x="6007" y="1515"/>
                    <a:pt x="5990" y="1539"/>
                  </a:cubicBezTo>
                  <a:cubicBezTo>
                    <a:pt x="5906" y="1667"/>
                    <a:pt x="5754" y="1761"/>
                    <a:pt x="5600" y="1778"/>
                  </a:cubicBezTo>
                  <a:cubicBezTo>
                    <a:pt x="5444" y="1798"/>
                    <a:pt x="5300" y="1738"/>
                    <a:pt x="5188" y="1620"/>
                  </a:cubicBezTo>
                  <a:lnTo>
                    <a:pt x="5179" y="1610"/>
                  </a:lnTo>
                  <a:cubicBezTo>
                    <a:pt x="4913" y="1869"/>
                    <a:pt x="4633" y="2128"/>
                    <a:pt x="4347" y="2381"/>
                  </a:cubicBezTo>
                  <a:cubicBezTo>
                    <a:pt x="4357" y="2398"/>
                    <a:pt x="4374" y="2411"/>
                    <a:pt x="4388" y="2424"/>
                  </a:cubicBezTo>
                  <a:cubicBezTo>
                    <a:pt x="4404" y="2441"/>
                    <a:pt x="4431" y="2461"/>
                    <a:pt x="4435" y="2465"/>
                  </a:cubicBezTo>
                  <a:cubicBezTo>
                    <a:pt x="4469" y="2488"/>
                    <a:pt x="4505" y="2512"/>
                    <a:pt x="4542" y="2532"/>
                  </a:cubicBezTo>
                  <a:cubicBezTo>
                    <a:pt x="4764" y="2653"/>
                    <a:pt x="5084" y="2764"/>
                    <a:pt x="5373" y="2721"/>
                  </a:cubicBezTo>
                  <a:cubicBezTo>
                    <a:pt x="5411" y="2713"/>
                    <a:pt x="5451" y="2707"/>
                    <a:pt x="5485" y="2680"/>
                  </a:cubicBezTo>
                  <a:lnTo>
                    <a:pt x="5515" y="2670"/>
                  </a:lnTo>
                  <a:lnTo>
                    <a:pt x="5542" y="2680"/>
                  </a:lnTo>
                  <a:cubicBezTo>
                    <a:pt x="5542" y="2684"/>
                    <a:pt x="5549" y="2707"/>
                    <a:pt x="5549" y="2707"/>
                  </a:cubicBezTo>
                  <a:lnTo>
                    <a:pt x="5539" y="2734"/>
                  </a:lnTo>
                  <a:cubicBezTo>
                    <a:pt x="5478" y="2802"/>
                    <a:pt x="5373" y="2831"/>
                    <a:pt x="5276" y="2848"/>
                  </a:cubicBezTo>
                  <a:cubicBezTo>
                    <a:pt x="5003" y="2892"/>
                    <a:pt x="4694" y="2859"/>
                    <a:pt x="4421" y="2751"/>
                  </a:cubicBezTo>
                  <a:cubicBezTo>
                    <a:pt x="4360" y="2727"/>
                    <a:pt x="4296" y="2690"/>
                    <a:pt x="4287" y="2687"/>
                  </a:cubicBezTo>
                  <a:cubicBezTo>
                    <a:pt x="4229" y="2653"/>
                    <a:pt x="4175" y="2612"/>
                    <a:pt x="4132" y="2566"/>
                  </a:cubicBezTo>
                  <a:cubicBezTo>
                    <a:pt x="4108" y="2586"/>
                    <a:pt x="4085" y="2606"/>
                    <a:pt x="4060" y="2626"/>
                  </a:cubicBezTo>
                  <a:cubicBezTo>
                    <a:pt x="3812" y="2835"/>
                    <a:pt x="3552" y="3037"/>
                    <a:pt x="3287" y="3222"/>
                  </a:cubicBezTo>
                  <a:cubicBezTo>
                    <a:pt x="3293" y="3235"/>
                    <a:pt x="3303" y="3246"/>
                    <a:pt x="3310" y="3259"/>
                  </a:cubicBezTo>
                  <a:cubicBezTo>
                    <a:pt x="3394" y="3377"/>
                    <a:pt x="3502" y="3475"/>
                    <a:pt x="3623" y="3555"/>
                  </a:cubicBezTo>
                  <a:cubicBezTo>
                    <a:pt x="3899" y="3737"/>
                    <a:pt x="4279" y="3865"/>
                    <a:pt x="4630" y="3808"/>
                  </a:cubicBezTo>
                  <a:cubicBezTo>
                    <a:pt x="4711" y="3794"/>
                    <a:pt x="4792" y="3774"/>
                    <a:pt x="4848" y="3710"/>
                  </a:cubicBezTo>
                  <a:lnTo>
                    <a:pt x="4876" y="3697"/>
                  </a:lnTo>
                  <a:lnTo>
                    <a:pt x="4902" y="3703"/>
                  </a:lnTo>
                  <a:cubicBezTo>
                    <a:pt x="4906" y="3703"/>
                    <a:pt x="4919" y="3727"/>
                    <a:pt x="4919" y="3727"/>
                  </a:cubicBezTo>
                  <a:lnTo>
                    <a:pt x="4913" y="3757"/>
                  </a:lnTo>
                  <a:cubicBezTo>
                    <a:pt x="4865" y="3824"/>
                    <a:pt x="4788" y="3869"/>
                    <a:pt x="4711" y="3899"/>
                  </a:cubicBezTo>
                  <a:cubicBezTo>
                    <a:pt x="4424" y="4003"/>
                    <a:pt x="4077" y="3970"/>
                    <a:pt x="3788" y="3882"/>
                  </a:cubicBezTo>
                  <a:cubicBezTo>
                    <a:pt x="3600" y="3821"/>
                    <a:pt x="3418" y="3734"/>
                    <a:pt x="3263" y="3609"/>
                  </a:cubicBezTo>
                  <a:lnTo>
                    <a:pt x="3260" y="3606"/>
                  </a:lnTo>
                  <a:cubicBezTo>
                    <a:pt x="3179" y="3538"/>
                    <a:pt x="3108" y="3468"/>
                    <a:pt x="3047" y="3384"/>
                  </a:cubicBezTo>
                  <a:cubicBezTo>
                    <a:pt x="2775" y="3562"/>
                    <a:pt x="2492" y="3723"/>
                    <a:pt x="2199" y="3862"/>
                  </a:cubicBezTo>
                  <a:cubicBezTo>
                    <a:pt x="2960" y="4657"/>
                    <a:pt x="4212" y="4758"/>
                    <a:pt x="5091" y="4064"/>
                  </a:cubicBezTo>
                  <a:cubicBezTo>
                    <a:pt x="5943" y="3397"/>
                    <a:pt x="6589" y="139"/>
                    <a:pt x="6589" y="139"/>
                  </a:cubicBezTo>
                  <a:cubicBezTo>
                    <a:pt x="6589" y="139"/>
                    <a:pt x="3273" y="0"/>
                    <a:pt x="2421" y="670"/>
                  </a:cubicBezTo>
                  <a:cubicBezTo>
                    <a:pt x="1495" y="1397"/>
                    <a:pt x="1327" y="2730"/>
                    <a:pt x="2034" y="3667"/>
                  </a:cubicBezTo>
                  <a:lnTo>
                    <a:pt x="2020" y="3673"/>
                  </a:lnTo>
                  <a:cubicBezTo>
                    <a:pt x="1768" y="3781"/>
                    <a:pt x="1512" y="3869"/>
                    <a:pt x="1246" y="3936"/>
                  </a:cubicBezTo>
                  <a:cubicBezTo>
                    <a:pt x="880" y="4030"/>
                    <a:pt x="502" y="4077"/>
                    <a:pt x="126" y="4074"/>
                  </a:cubicBezTo>
                  <a:cubicBezTo>
                    <a:pt x="126" y="4074"/>
                    <a:pt x="98" y="4081"/>
                    <a:pt x="75" y="4091"/>
                  </a:cubicBezTo>
                  <a:cubicBezTo>
                    <a:pt x="1" y="4118"/>
                    <a:pt x="25" y="4326"/>
                    <a:pt x="119" y="4363"/>
                  </a:cubicBezTo>
                  <a:lnTo>
                    <a:pt x="119" y="4363"/>
                  </a:lnTo>
                  <a:cubicBezTo>
                    <a:pt x="513" y="4363"/>
                    <a:pt x="914" y="4303"/>
                    <a:pt x="1290" y="4202"/>
                  </a:cubicBezTo>
                  <a:cubicBezTo>
                    <a:pt x="1604" y="4118"/>
                    <a:pt x="1907" y="4000"/>
                    <a:pt x="2199" y="3862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92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7"/>
          <p:cNvSpPr txBox="1">
            <a:spLocks noGrp="1"/>
          </p:cNvSpPr>
          <p:nvPr>
            <p:ph type="ctrTitle" idx="2"/>
          </p:nvPr>
        </p:nvSpPr>
        <p:spPr>
          <a:xfrm>
            <a:off x="798475" y="19483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1" name="Google Shape;291;p47"/>
          <p:cNvSpPr txBox="1">
            <a:spLocks noGrp="1"/>
          </p:cNvSpPr>
          <p:nvPr>
            <p:ph type="subTitle" idx="1"/>
          </p:nvPr>
        </p:nvSpPr>
        <p:spPr>
          <a:xfrm>
            <a:off x="694525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292" name="Google Shape;292;p47"/>
          <p:cNvSpPr txBox="1">
            <a:spLocks noGrp="1"/>
          </p:cNvSpPr>
          <p:nvPr>
            <p:ph type="title" idx="3"/>
          </p:nvPr>
        </p:nvSpPr>
        <p:spPr>
          <a:xfrm>
            <a:off x="1267075" y="11305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93" name="Google Shape;293;p47"/>
          <p:cNvSpPr txBox="1">
            <a:spLocks noGrp="1"/>
          </p:cNvSpPr>
          <p:nvPr>
            <p:ph type="ctrTitle" idx="4"/>
          </p:nvPr>
        </p:nvSpPr>
        <p:spPr>
          <a:xfrm>
            <a:off x="3495525" y="19483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4" name="Google Shape;294;p47"/>
          <p:cNvSpPr txBox="1">
            <a:spLocks noGrp="1"/>
          </p:cNvSpPr>
          <p:nvPr>
            <p:ph type="subTitle" idx="5"/>
          </p:nvPr>
        </p:nvSpPr>
        <p:spPr>
          <a:xfrm>
            <a:off x="3391575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295" name="Google Shape;295;p47"/>
          <p:cNvSpPr txBox="1">
            <a:spLocks noGrp="1"/>
          </p:cNvSpPr>
          <p:nvPr>
            <p:ph type="title" idx="6"/>
          </p:nvPr>
        </p:nvSpPr>
        <p:spPr>
          <a:xfrm>
            <a:off x="3964125" y="11305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96" name="Google Shape;296;p47"/>
          <p:cNvSpPr txBox="1">
            <a:spLocks noGrp="1"/>
          </p:cNvSpPr>
          <p:nvPr>
            <p:ph type="ctrTitle" idx="7"/>
          </p:nvPr>
        </p:nvSpPr>
        <p:spPr>
          <a:xfrm>
            <a:off x="2147000" y="3706675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97" name="Google Shape;297;p47"/>
          <p:cNvSpPr txBox="1">
            <a:spLocks noGrp="1"/>
          </p:cNvSpPr>
          <p:nvPr>
            <p:ph type="subTitle" idx="8"/>
          </p:nvPr>
        </p:nvSpPr>
        <p:spPr>
          <a:xfrm>
            <a:off x="2043050" y="3942600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298" name="Google Shape;298;p47"/>
          <p:cNvSpPr txBox="1">
            <a:spLocks noGrp="1"/>
          </p:cNvSpPr>
          <p:nvPr>
            <p:ph type="title" idx="9"/>
          </p:nvPr>
        </p:nvSpPr>
        <p:spPr>
          <a:xfrm>
            <a:off x="2615600" y="2888925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ctrTitle" idx="13"/>
          </p:nvPr>
        </p:nvSpPr>
        <p:spPr>
          <a:xfrm>
            <a:off x="4844050" y="3706675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0" name="Google Shape;300;p47"/>
          <p:cNvSpPr txBox="1">
            <a:spLocks noGrp="1"/>
          </p:cNvSpPr>
          <p:nvPr>
            <p:ph type="subTitle" idx="14"/>
          </p:nvPr>
        </p:nvSpPr>
        <p:spPr>
          <a:xfrm>
            <a:off x="4740100" y="3942600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301" name="Google Shape;301;p47"/>
          <p:cNvSpPr txBox="1">
            <a:spLocks noGrp="1"/>
          </p:cNvSpPr>
          <p:nvPr>
            <p:ph type="title" idx="15"/>
          </p:nvPr>
        </p:nvSpPr>
        <p:spPr>
          <a:xfrm>
            <a:off x="5312650" y="2888925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302" name="Google Shape;302;p47"/>
          <p:cNvSpPr txBox="1">
            <a:spLocks noGrp="1"/>
          </p:cNvSpPr>
          <p:nvPr>
            <p:ph type="ctrTitle" idx="16"/>
          </p:nvPr>
        </p:nvSpPr>
        <p:spPr>
          <a:xfrm>
            <a:off x="6296525" y="1948300"/>
            <a:ext cx="2049000" cy="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3" name="Google Shape;303;p47"/>
          <p:cNvSpPr txBox="1">
            <a:spLocks noGrp="1"/>
          </p:cNvSpPr>
          <p:nvPr>
            <p:ph type="subTitle" idx="17"/>
          </p:nvPr>
        </p:nvSpPr>
        <p:spPr>
          <a:xfrm>
            <a:off x="6192575" y="2184225"/>
            <a:ext cx="22569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latin typeface="Barlow Light"/>
                <a:ea typeface="Barlow Light"/>
                <a:cs typeface="Barlow Light"/>
                <a:sym typeface="Barlow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>
            <a:endParaRPr/>
          </a:p>
        </p:txBody>
      </p:sp>
      <p:sp>
        <p:nvSpPr>
          <p:cNvPr id="304" name="Google Shape;304;p47"/>
          <p:cNvSpPr txBox="1">
            <a:spLocks noGrp="1"/>
          </p:cNvSpPr>
          <p:nvPr>
            <p:ph type="title" idx="18"/>
          </p:nvPr>
        </p:nvSpPr>
        <p:spPr>
          <a:xfrm>
            <a:off x="6765125" y="1130550"/>
            <a:ext cx="1111800" cy="6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6D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ystery Quest"/>
              <a:buNone/>
              <a:def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defRPr>
            </a:lvl9pPr>
          </a:lstStyle>
          <a:p>
            <a:endParaRPr/>
          </a:p>
        </p:txBody>
      </p:sp>
      <p:sp>
        <p:nvSpPr>
          <p:cNvPr id="7" name="Google Shape;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Light"/>
              <a:buChar char="●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Light"/>
              <a:buChar char="○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Light"/>
              <a:buChar char="■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Light"/>
              <a:buChar char="●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Light"/>
              <a:buChar char="○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Light"/>
              <a:buChar char="■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Light"/>
              <a:buChar char="●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arlow Light"/>
              <a:buChar char="○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Barlow Light"/>
              <a:buChar char="■"/>
              <a:defRPr sz="14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-kp97KGTsY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hyperlink" Target="https://www.pinterest.com/pin/239676011388729565/" TargetMode="Externa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8DZHxQM1h9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://kcummingsslp.blogspot.com/2013/11/10-fat-turkeys-freebie.html?m=1" TargetMode="Externa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mSkNPemMTc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mom.com/mom/5-fun-and-easy-thanksgiving-crafts-for-kid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hyperlink" Target="https://www.craftymorning.com/ferrero-rocher-turkey-treats/" TargetMode="Externa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18.xml"/><Relationship Id="rId7" Type="http://schemas.openxmlformats.org/officeDocument/2006/relationships/slide" Target="slide23.xml"/><Relationship Id="rId12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21.xml"/><Relationship Id="rId5" Type="http://schemas.openxmlformats.org/officeDocument/2006/relationships/slide" Target="slide26.xml"/><Relationship Id="rId10" Type="http://schemas.openxmlformats.org/officeDocument/2006/relationships/slide" Target="slide34.xml"/><Relationship Id="rId4" Type="http://schemas.openxmlformats.org/officeDocument/2006/relationships/slide" Target="slide6.xml"/><Relationship Id="rId9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estideasforkids.com/toilet-paper-roll-turkey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hyperlink" Target="https://youtu.be/w0Rf9zI21es" TargetMode="Externa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youtu.be/D4MbtUj4WHM" TargetMode="External"/><Relationship Id="rId7" Type="http://schemas.openxmlformats.org/officeDocument/2006/relationships/hyperlink" Target="https://youtu.be/h-vannwwn2U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hyperlink" Target="https://youtu.be/gI8H0u1TVN0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hyperlink" Target="https://youtu.be/VxfajHBG9Rg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FqeY36AA6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iKKqfV4gQQ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youtu.be/VvzMp5WUjls" TargetMode="External"/><Relationship Id="rId7" Type="http://schemas.openxmlformats.org/officeDocument/2006/relationships/hyperlink" Target="https://youtu.be/eT9ZDlQhiI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hyperlink" Target="https://youtu.be/yHnAjXQLB-0" TargetMode="External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hyperlink" Target="https://youtu.be/3I6n9rrhrNE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m9Sc19kfE-q2bcQA8vhcOJ-AV0AiDZpv/view?usp=sharing" TargetMode="External"/><Relationship Id="rId3" Type="http://schemas.openxmlformats.org/officeDocument/2006/relationships/hyperlink" Target="https://create.kahoot.it/share/happy-thanksgiving/3592aabe-2338-4474-999d-82e5e233c1bd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E"/>
        </a:solidFill>
        <a:effectLst/>
      </p:bgPr>
    </p:bg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"/>
          <p:cNvSpPr txBox="1">
            <a:spLocks noGrp="1"/>
          </p:cNvSpPr>
          <p:nvPr>
            <p:ph type="ctrTitle"/>
          </p:nvPr>
        </p:nvSpPr>
        <p:spPr>
          <a:xfrm>
            <a:off x="2114250" y="540000"/>
            <a:ext cx="4915500" cy="17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/>
              <a:t>Happy Thanksgiving </a:t>
            </a:r>
            <a:endParaRPr/>
          </a:p>
        </p:txBody>
      </p:sp>
      <p:grpSp>
        <p:nvGrpSpPr>
          <p:cNvPr id="874" name="Google Shape;874;p1"/>
          <p:cNvGrpSpPr/>
          <p:nvPr/>
        </p:nvGrpSpPr>
        <p:grpSpPr>
          <a:xfrm>
            <a:off x="2110183" y="2420332"/>
            <a:ext cx="4923622" cy="2790859"/>
            <a:chOff x="2110183" y="2420332"/>
            <a:chExt cx="4923622" cy="2790859"/>
          </a:xfrm>
        </p:grpSpPr>
        <p:grpSp>
          <p:nvGrpSpPr>
            <p:cNvPr id="875" name="Google Shape;875;p1"/>
            <p:cNvGrpSpPr/>
            <p:nvPr/>
          </p:nvGrpSpPr>
          <p:grpSpPr>
            <a:xfrm>
              <a:off x="2337160" y="2420332"/>
              <a:ext cx="4410093" cy="2790859"/>
              <a:chOff x="690406" y="1877878"/>
              <a:chExt cx="5166463" cy="3269516"/>
            </a:xfrm>
          </p:grpSpPr>
          <p:grpSp>
            <p:nvGrpSpPr>
              <p:cNvPr id="876" name="Google Shape;876;p1"/>
              <p:cNvGrpSpPr/>
              <p:nvPr/>
            </p:nvGrpSpPr>
            <p:grpSpPr>
              <a:xfrm>
                <a:off x="690406" y="2500302"/>
                <a:ext cx="5166463" cy="2640739"/>
                <a:chOff x="306893" y="2345950"/>
                <a:chExt cx="5467157" cy="2794433"/>
              </a:xfrm>
            </p:grpSpPr>
            <p:grpSp>
              <p:nvGrpSpPr>
                <p:cNvPr id="877" name="Google Shape;877;p1"/>
                <p:cNvGrpSpPr/>
                <p:nvPr/>
              </p:nvGrpSpPr>
              <p:grpSpPr>
                <a:xfrm>
                  <a:off x="306893" y="2345950"/>
                  <a:ext cx="5467157" cy="2794433"/>
                  <a:chOff x="306893" y="2345950"/>
                  <a:chExt cx="5467157" cy="2794433"/>
                </a:xfrm>
              </p:grpSpPr>
              <p:sp>
                <p:nvSpPr>
                  <p:cNvPr id="878" name="Google Shape;878;p1"/>
                  <p:cNvSpPr/>
                  <p:nvPr/>
                </p:nvSpPr>
                <p:spPr>
                  <a:xfrm>
                    <a:off x="306893" y="2345950"/>
                    <a:ext cx="5467157" cy="2789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19" h="34793" extrusionOk="0">
                        <a:moveTo>
                          <a:pt x="32960" y="1"/>
                        </a:moveTo>
                        <a:cubicBezTo>
                          <a:pt x="29976" y="1"/>
                          <a:pt x="27250" y="1231"/>
                          <a:pt x="25671" y="3292"/>
                        </a:cubicBezTo>
                        <a:cubicBezTo>
                          <a:pt x="25512" y="3497"/>
                          <a:pt x="25352" y="3730"/>
                          <a:pt x="25199" y="3983"/>
                        </a:cubicBezTo>
                        <a:cubicBezTo>
                          <a:pt x="24093" y="3368"/>
                          <a:pt x="22816" y="3039"/>
                          <a:pt x="21420" y="3039"/>
                        </a:cubicBezTo>
                        <a:cubicBezTo>
                          <a:pt x="17581" y="3039"/>
                          <a:pt x="13759" y="5539"/>
                          <a:pt x="12332" y="8982"/>
                        </a:cubicBezTo>
                        <a:cubicBezTo>
                          <a:pt x="11953" y="9896"/>
                          <a:pt x="11760" y="10827"/>
                          <a:pt x="11747" y="11751"/>
                        </a:cubicBezTo>
                        <a:cubicBezTo>
                          <a:pt x="7093" y="11821"/>
                          <a:pt x="3647" y="16195"/>
                          <a:pt x="3115" y="20250"/>
                        </a:cubicBezTo>
                        <a:cubicBezTo>
                          <a:pt x="2876" y="22048"/>
                          <a:pt x="3178" y="23751"/>
                          <a:pt x="3989" y="25200"/>
                        </a:cubicBezTo>
                        <a:cubicBezTo>
                          <a:pt x="3188" y="25675"/>
                          <a:pt x="2477" y="26310"/>
                          <a:pt x="1882" y="27085"/>
                        </a:cubicBezTo>
                        <a:cubicBezTo>
                          <a:pt x="668" y="28667"/>
                          <a:pt x="0" y="30751"/>
                          <a:pt x="0" y="32962"/>
                        </a:cubicBezTo>
                        <a:cubicBezTo>
                          <a:pt x="0" y="33583"/>
                          <a:pt x="53" y="34198"/>
                          <a:pt x="157" y="34793"/>
                        </a:cubicBezTo>
                        <a:lnTo>
                          <a:pt x="65762" y="34793"/>
                        </a:lnTo>
                        <a:cubicBezTo>
                          <a:pt x="65865" y="34198"/>
                          <a:pt x="65918" y="33583"/>
                          <a:pt x="65918" y="32962"/>
                        </a:cubicBezTo>
                        <a:cubicBezTo>
                          <a:pt x="65918" y="30754"/>
                          <a:pt x="65250" y="28667"/>
                          <a:pt x="64037" y="27085"/>
                        </a:cubicBezTo>
                        <a:cubicBezTo>
                          <a:pt x="63442" y="26310"/>
                          <a:pt x="62730" y="25675"/>
                          <a:pt x="61929" y="25200"/>
                        </a:cubicBezTo>
                        <a:cubicBezTo>
                          <a:pt x="62741" y="23751"/>
                          <a:pt x="63040" y="22048"/>
                          <a:pt x="62804" y="20250"/>
                        </a:cubicBezTo>
                        <a:cubicBezTo>
                          <a:pt x="62272" y="16195"/>
                          <a:pt x="58824" y="11821"/>
                          <a:pt x="54171" y="11751"/>
                        </a:cubicBezTo>
                        <a:cubicBezTo>
                          <a:pt x="54158" y="10827"/>
                          <a:pt x="53965" y="9896"/>
                          <a:pt x="53586" y="8982"/>
                        </a:cubicBezTo>
                        <a:cubicBezTo>
                          <a:pt x="52160" y="5539"/>
                          <a:pt x="48337" y="3039"/>
                          <a:pt x="44498" y="3039"/>
                        </a:cubicBezTo>
                        <a:cubicBezTo>
                          <a:pt x="43102" y="3039"/>
                          <a:pt x="41826" y="3368"/>
                          <a:pt x="40719" y="3983"/>
                        </a:cubicBezTo>
                        <a:cubicBezTo>
                          <a:pt x="40566" y="3730"/>
                          <a:pt x="40407" y="3497"/>
                          <a:pt x="40247" y="3292"/>
                        </a:cubicBezTo>
                        <a:cubicBezTo>
                          <a:pt x="38668" y="1231"/>
                          <a:pt x="35942" y="1"/>
                          <a:pt x="3296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9" name="Google Shape;879;p1"/>
                  <p:cNvSpPr/>
                  <p:nvPr/>
                </p:nvSpPr>
                <p:spPr>
                  <a:xfrm>
                    <a:off x="463125" y="2523775"/>
                    <a:ext cx="5127674" cy="26166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919" h="34793" extrusionOk="0">
                        <a:moveTo>
                          <a:pt x="32960" y="1"/>
                        </a:moveTo>
                        <a:cubicBezTo>
                          <a:pt x="29976" y="1"/>
                          <a:pt x="27250" y="1231"/>
                          <a:pt x="25671" y="3292"/>
                        </a:cubicBezTo>
                        <a:cubicBezTo>
                          <a:pt x="25512" y="3497"/>
                          <a:pt x="25352" y="3730"/>
                          <a:pt x="25199" y="3983"/>
                        </a:cubicBezTo>
                        <a:cubicBezTo>
                          <a:pt x="24093" y="3368"/>
                          <a:pt x="22816" y="3039"/>
                          <a:pt x="21420" y="3039"/>
                        </a:cubicBezTo>
                        <a:cubicBezTo>
                          <a:pt x="17581" y="3039"/>
                          <a:pt x="13759" y="5539"/>
                          <a:pt x="12332" y="8982"/>
                        </a:cubicBezTo>
                        <a:cubicBezTo>
                          <a:pt x="11953" y="9896"/>
                          <a:pt x="11760" y="10827"/>
                          <a:pt x="11747" y="11751"/>
                        </a:cubicBezTo>
                        <a:cubicBezTo>
                          <a:pt x="7093" y="11821"/>
                          <a:pt x="3647" y="16195"/>
                          <a:pt x="3115" y="20250"/>
                        </a:cubicBezTo>
                        <a:cubicBezTo>
                          <a:pt x="2876" y="22048"/>
                          <a:pt x="3178" y="23751"/>
                          <a:pt x="3989" y="25200"/>
                        </a:cubicBezTo>
                        <a:cubicBezTo>
                          <a:pt x="3188" y="25675"/>
                          <a:pt x="2477" y="26310"/>
                          <a:pt x="1882" y="27085"/>
                        </a:cubicBezTo>
                        <a:cubicBezTo>
                          <a:pt x="668" y="28667"/>
                          <a:pt x="0" y="30751"/>
                          <a:pt x="0" y="32962"/>
                        </a:cubicBezTo>
                        <a:cubicBezTo>
                          <a:pt x="0" y="33583"/>
                          <a:pt x="53" y="34198"/>
                          <a:pt x="157" y="34793"/>
                        </a:cubicBezTo>
                        <a:lnTo>
                          <a:pt x="65762" y="34793"/>
                        </a:lnTo>
                        <a:cubicBezTo>
                          <a:pt x="65865" y="34198"/>
                          <a:pt x="65918" y="33583"/>
                          <a:pt x="65918" y="32962"/>
                        </a:cubicBezTo>
                        <a:cubicBezTo>
                          <a:pt x="65918" y="30754"/>
                          <a:pt x="65250" y="28667"/>
                          <a:pt x="64037" y="27085"/>
                        </a:cubicBezTo>
                        <a:cubicBezTo>
                          <a:pt x="63442" y="26310"/>
                          <a:pt x="62730" y="25675"/>
                          <a:pt x="61929" y="25200"/>
                        </a:cubicBezTo>
                        <a:cubicBezTo>
                          <a:pt x="62741" y="23751"/>
                          <a:pt x="63040" y="22048"/>
                          <a:pt x="62804" y="20250"/>
                        </a:cubicBezTo>
                        <a:cubicBezTo>
                          <a:pt x="62272" y="16195"/>
                          <a:pt x="58824" y="11821"/>
                          <a:pt x="54171" y="11751"/>
                        </a:cubicBezTo>
                        <a:cubicBezTo>
                          <a:pt x="54158" y="10827"/>
                          <a:pt x="53965" y="9896"/>
                          <a:pt x="53586" y="8982"/>
                        </a:cubicBezTo>
                        <a:cubicBezTo>
                          <a:pt x="52160" y="5539"/>
                          <a:pt x="48337" y="3039"/>
                          <a:pt x="44498" y="3039"/>
                        </a:cubicBezTo>
                        <a:cubicBezTo>
                          <a:pt x="43102" y="3039"/>
                          <a:pt x="41826" y="3368"/>
                          <a:pt x="40719" y="3983"/>
                        </a:cubicBezTo>
                        <a:cubicBezTo>
                          <a:pt x="40566" y="3730"/>
                          <a:pt x="40407" y="3497"/>
                          <a:pt x="40247" y="3292"/>
                        </a:cubicBezTo>
                        <a:cubicBezTo>
                          <a:pt x="38668" y="1231"/>
                          <a:pt x="35942" y="1"/>
                          <a:pt x="32960" y="1"/>
                        </a:cubicBezTo>
                        <a:close/>
                      </a:path>
                    </a:pathLst>
                  </a:custGeom>
                  <a:solidFill>
                    <a:srgbClr val="F9E9C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0" name="Google Shape;880;p1"/>
                  <p:cNvSpPr/>
                  <p:nvPr/>
                </p:nvSpPr>
                <p:spPr>
                  <a:xfrm>
                    <a:off x="864604" y="2849948"/>
                    <a:ext cx="4338213" cy="2289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319" h="44504" extrusionOk="0">
                        <a:moveTo>
                          <a:pt x="42157" y="1"/>
                        </a:moveTo>
                        <a:cubicBezTo>
                          <a:pt x="38344" y="1"/>
                          <a:pt x="34859" y="1576"/>
                          <a:pt x="32836" y="4212"/>
                        </a:cubicBezTo>
                        <a:cubicBezTo>
                          <a:pt x="32631" y="4478"/>
                          <a:pt x="32429" y="4771"/>
                          <a:pt x="32234" y="5097"/>
                        </a:cubicBezTo>
                        <a:cubicBezTo>
                          <a:pt x="30820" y="4306"/>
                          <a:pt x="29187" y="3885"/>
                          <a:pt x="27400" y="3885"/>
                        </a:cubicBezTo>
                        <a:cubicBezTo>
                          <a:pt x="22488" y="3885"/>
                          <a:pt x="17600" y="7084"/>
                          <a:pt x="15775" y="11490"/>
                        </a:cubicBezTo>
                        <a:cubicBezTo>
                          <a:pt x="15291" y="12658"/>
                          <a:pt x="15045" y="13847"/>
                          <a:pt x="15028" y="15031"/>
                        </a:cubicBezTo>
                        <a:cubicBezTo>
                          <a:pt x="9073" y="15123"/>
                          <a:pt x="4666" y="20718"/>
                          <a:pt x="3983" y="25905"/>
                        </a:cubicBezTo>
                        <a:cubicBezTo>
                          <a:pt x="3680" y="28204"/>
                          <a:pt x="4068" y="30379"/>
                          <a:pt x="5101" y="32234"/>
                        </a:cubicBezTo>
                        <a:cubicBezTo>
                          <a:pt x="4081" y="32843"/>
                          <a:pt x="3172" y="33651"/>
                          <a:pt x="2407" y="34644"/>
                        </a:cubicBezTo>
                        <a:cubicBezTo>
                          <a:pt x="856" y="36667"/>
                          <a:pt x="0" y="39337"/>
                          <a:pt x="0" y="42161"/>
                        </a:cubicBezTo>
                        <a:cubicBezTo>
                          <a:pt x="0" y="42959"/>
                          <a:pt x="72" y="43744"/>
                          <a:pt x="202" y="44504"/>
                        </a:cubicBezTo>
                        <a:lnTo>
                          <a:pt x="84113" y="44504"/>
                        </a:lnTo>
                        <a:cubicBezTo>
                          <a:pt x="84247" y="43744"/>
                          <a:pt x="84318" y="42959"/>
                          <a:pt x="84318" y="42161"/>
                        </a:cubicBezTo>
                        <a:cubicBezTo>
                          <a:pt x="84318" y="39337"/>
                          <a:pt x="83463" y="36667"/>
                          <a:pt x="81907" y="34644"/>
                        </a:cubicBezTo>
                        <a:cubicBezTo>
                          <a:pt x="81147" y="33654"/>
                          <a:pt x="80238" y="32843"/>
                          <a:pt x="79215" y="32234"/>
                        </a:cubicBezTo>
                        <a:cubicBezTo>
                          <a:pt x="80248" y="30379"/>
                          <a:pt x="80635" y="28204"/>
                          <a:pt x="80332" y="25905"/>
                        </a:cubicBezTo>
                        <a:cubicBezTo>
                          <a:pt x="79649" y="20718"/>
                          <a:pt x="75242" y="15123"/>
                          <a:pt x="69291" y="15031"/>
                        </a:cubicBezTo>
                        <a:cubicBezTo>
                          <a:pt x="69274" y="13847"/>
                          <a:pt x="69025" y="12658"/>
                          <a:pt x="68543" y="11490"/>
                        </a:cubicBezTo>
                        <a:cubicBezTo>
                          <a:pt x="66715" y="7084"/>
                          <a:pt x="61827" y="3885"/>
                          <a:pt x="56919" y="3885"/>
                        </a:cubicBezTo>
                        <a:cubicBezTo>
                          <a:pt x="55132" y="3885"/>
                          <a:pt x="53499" y="4306"/>
                          <a:pt x="52085" y="5097"/>
                        </a:cubicBezTo>
                        <a:cubicBezTo>
                          <a:pt x="51890" y="4771"/>
                          <a:pt x="51688" y="4478"/>
                          <a:pt x="51482" y="4212"/>
                        </a:cubicBezTo>
                        <a:cubicBezTo>
                          <a:pt x="49459" y="1576"/>
                          <a:pt x="45975" y="1"/>
                          <a:pt x="42157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1" name="Google Shape;881;p1"/>
                  <p:cNvSpPr/>
                  <p:nvPr/>
                </p:nvSpPr>
                <p:spPr>
                  <a:xfrm>
                    <a:off x="978203" y="3005942"/>
                    <a:ext cx="4110958" cy="2133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902" h="41472" extrusionOk="0">
                        <a:moveTo>
                          <a:pt x="39951" y="1"/>
                        </a:moveTo>
                        <a:cubicBezTo>
                          <a:pt x="35142" y="1"/>
                          <a:pt x="30332" y="3232"/>
                          <a:pt x="32062" y="9694"/>
                        </a:cubicBezTo>
                        <a:cubicBezTo>
                          <a:pt x="30948" y="5531"/>
                          <a:pt x="28152" y="3886"/>
                          <a:pt x="25191" y="3886"/>
                        </a:cubicBezTo>
                        <a:cubicBezTo>
                          <a:pt x="18958" y="3886"/>
                          <a:pt x="11989" y="11168"/>
                          <a:pt x="18402" y="17581"/>
                        </a:cubicBezTo>
                        <a:cubicBezTo>
                          <a:pt x="16597" y="15777"/>
                          <a:pt x="14724" y="15032"/>
                          <a:pt x="12963" y="15032"/>
                        </a:cubicBezTo>
                        <a:cubicBezTo>
                          <a:pt x="5495" y="15032"/>
                          <a:pt x="59" y="28438"/>
                          <a:pt x="10514" y="31242"/>
                        </a:cubicBezTo>
                        <a:cubicBezTo>
                          <a:pt x="9593" y="30995"/>
                          <a:pt x="8738" y="30881"/>
                          <a:pt x="7949" y="30881"/>
                        </a:cubicBezTo>
                        <a:cubicBezTo>
                          <a:pt x="2287" y="30881"/>
                          <a:pt x="1" y="36739"/>
                          <a:pt x="1085" y="41472"/>
                        </a:cubicBezTo>
                        <a:lnTo>
                          <a:pt x="78815" y="41472"/>
                        </a:lnTo>
                        <a:cubicBezTo>
                          <a:pt x="79902" y="36739"/>
                          <a:pt x="77613" y="30881"/>
                          <a:pt x="71951" y="30881"/>
                        </a:cubicBezTo>
                        <a:cubicBezTo>
                          <a:pt x="71161" y="30881"/>
                          <a:pt x="70306" y="30995"/>
                          <a:pt x="69385" y="31242"/>
                        </a:cubicBezTo>
                        <a:cubicBezTo>
                          <a:pt x="79844" y="28438"/>
                          <a:pt x="74407" y="15032"/>
                          <a:pt x="66938" y="15032"/>
                        </a:cubicBezTo>
                        <a:cubicBezTo>
                          <a:pt x="65177" y="15032"/>
                          <a:pt x="63303" y="15777"/>
                          <a:pt x="61498" y="17581"/>
                        </a:cubicBezTo>
                        <a:cubicBezTo>
                          <a:pt x="67913" y="11168"/>
                          <a:pt x="60945" y="3886"/>
                          <a:pt x="54711" y="3886"/>
                        </a:cubicBezTo>
                        <a:cubicBezTo>
                          <a:pt x="51749" y="3886"/>
                          <a:pt x="48953" y="5531"/>
                          <a:pt x="47837" y="9694"/>
                        </a:cubicBezTo>
                        <a:cubicBezTo>
                          <a:pt x="49569" y="3232"/>
                          <a:pt x="44760" y="1"/>
                          <a:pt x="39951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2" name="Google Shape;882;p1"/>
                  <p:cNvSpPr/>
                  <p:nvPr/>
                </p:nvSpPr>
                <p:spPr>
                  <a:xfrm>
                    <a:off x="1357588" y="3384505"/>
                    <a:ext cx="3352070" cy="1755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52" h="34114" extrusionOk="0">
                        <a:moveTo>
                          <a:pt x="32577" y="0"/>
                        </a:moveTo>
                        <a:cubicBezTo>
                          <a:pt x="28672" y="0"/>
                          <a:pt x="24767" y="2624"/>
                          <a:pt x="26173" y="7870"/>
                        </a:cubicBezTo>
                        <a:cubicBezTo>
                          <a:pt x="25267" y="4490"/>
                          <a:pt x="22997" y="3155"/>
                          <a:pt x="20593" y="3155"/>
                        </a:cubicBezTo>
                        <a:cubicBezTo>
                          <a:pt x="15532" y="3155"/>
                          <a:pt x="9873" y="9068"/>
                          <a:pt x="15080" y="14276"/>
                        </a:cubicBezTo>
                        <a:cubicBezTo>
                          <a:pt x="13615" y="12810"/>
                          <a:pt x="12094" y="12205"/>
                          <a:pt x="10664" y="12205"/>
                        </a:cubicBezTo>
                        <a:cubicBezTo>
                          <a:pt x="4600" y="12205"/>
                          <a:pt x="187" y="23091"/>
                          <a:pt x="8678" y="25368"/>
                        </a:cubicBezTo>
                        <a:cubicBezTo>
                          <a:pt x="7930" y="25167"/>
                          <a:pt x="7235" y="25075"/>
                          <a:pt x="6594" y="25075"/>
                        </a:cubicBezTo>
                        <a:cubicBezTo>
                          <a:pt x="1821" y="25075"/>
                          <a:pt x="1" y="30203"/>
                          <a:pt x="1137" y="34114"/>
                        </a:cubicBezTo>
                        <a:lnTo>
                          <a:pt x="64017" y="34114"/>
                        </a:lnTo>
                        <a:cubicBezTo>
                          <a:pt x="65151" y="30203"/>
                          <a:pt x="63334" y="25075"/>
                          <a:pt x="58561" y="25075"/>
                        </a:cubicBezTo>
                        <a:cubicBezTo>
                          <a:pt x="57919" y="25075"/>
                          <a:pt x="57225" y="25167"/>
                          <a:pt x="56477" y="25368"/>
                        </a:cubicBezTo>
                        <a:cubicBezTo>
                          <a:pt x="64968" y="23091"/>
                          <a:pt x="60552" y="12205"/>
                          <a:pt x="54489" y="12205"/>
                        </a:cubicBezTo>
                        <a:cubicBezTo>
                          <a:pt x="53060" y="12205"/>
                          <a:pt x="51539" y="12810"/>
                          <a:pt x="50074" y="14276"/>
                        </a:cubicBezTo>
                        <a:cubicBezTo>
                          <a:pt x="55280" y="9068"/>
                          <a:pt x="49622" y="3155"/>
                          <a:pt x="44561" y="3155"/>
                        </a:cubicBezTo>
                        <a:cubicBezTo>
                          <a:pt x="42157" y="3155"/>
                          <a:pt x="39888" y="4490"/>
                          <a:pt x="38982" y="7870"/>
                        </a:cubicBezTo>
                        <a:cubicBezTo>
                          <a:pt x="40388" y="2624"/>
                          <a:pt x="36482" y="0"/>
                          <a:pt x="32577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3" name="Google Shape;883;p1"/>
                  <p:cNvSpPr/>
                  <p:nvPr/>
                </p:nvSpPr>
                <p:spPr>
                  <a:xfrm>
                    <a:off x="1503291" y="3529746"/>
                    <a:ext cx="3060812" cy="1609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91" h="31291" extrusionOk="0">
                        <a:moveTo>
                          <a:pt x="29745" y="1"/>
                        </a:moveTo>
                        <a:cubicBezTo>
                          <a:pt x="26187" y="1"/>
                          <a:pt x="22629" y="2391"/>
                          <a:pt x="23910" y="7171"/>
                        </a:cubicBezTo>
                        <a:cubicBezTo>
                          <a:pt x="23085" y="4091"/>
                          <a:pt x="21016" y="2875"/>
                          <a:pt x="18825" y="2875"/>
                        </a:cubicBezTo>
                        <a:cubicBezTo>
                          <a:pt x="14214" y="2875"/>
                          <a:pt x="9060" y="8261"/>
                          <a:pt x="13804" y="13005"/>
                        </a:cubicBezTo>
                        <a:cubicBezTo>
                          <a:pt x="12469" y="11670"/>
                          <a:pt x="11083" y="11119"/>
                          <a:pt x="9781" y="11119"/>
                        </a:cubicBezTo>
                        <a:cubicBezTo>
                          <a:pt x="4256" y="11119"/>
                          <a:pt x="233" y="21041"/>
                          <a:pt x="7970" y="23115"/>
                        </a:cubicBezTo>
                        <a:cubicBezTo>
                          <a:pt x="7288" y="22932"/>
                          <a:pt x="6655" y="22848"/>
                          <a:pt x="6071" y="22848"/>
                        </a:cubicBezTo>
                        <a:cubicBezTo>
                          <a:pt x="1636" y="22848"/>
                          <a:pt x="0" y="27704"/>
                          <a:pt x="1163" y="31291"/>
                        </a:cubicBezTo>
                        <a:lnTo>
                          <a:pt x="58328" y="31291"/>
                        </a:lnTo>
                        <a:cubicBezTo>
                          <a:pt x="59491" y="27704"/>
                          <a:pt x="57854" y="22848"/>
                          <a:pt x="53420" y="22848"/>
                        </a:cubicBezTo>
                        <a:cubicBezTo>
                          <a:pt x="52836" y="22848"/>
                          <a:pt x="52203" y="22932"/>
                          <a:pt x="51521" y="23115"/>
                        </a:cubicBezTo>
                        <a:cubicBezTo>
                          <a:pt x="59258" y="21041"/>
                          <a:pt x="55235" y="11119"/>
                          <a:pt x="49709" y="11119"/>
                        </a:cubicBezTo>
                        <a:cubicBezTo>
                          <a:pt x="48407" y="11119"/>
                          <a:pt x="47022" y="11670"/>
                          <a:pt x="45687" y="13005"/>
                        </a:cubicBezTo>
                        <a:cubicBezTo>
                          <a:pt x="50431" y="8261"/>
                          <a:pt x="45277" y="2875"/>
                          <a:pt x="40666" y="2875"/>
                        </a:cubicBezTo>
                        <a:cubicBezTo>
                          <a:pt x="38474" y="2875"/>
                          <a:pt x="36406" y="4091"/>
                          <a:pt x="35581" y="7171"/>
                        </a:cubicBezTo>
                        <a:cubicBezTo>
                          <a:pt x="36862" y="2391"/>
                          <a:pt x="33303" y="1"/>
                          <a:pt x="297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4" name="Google Shape;884;p1"/>
                  <p:cNvSpPr/>
                  <p:nvPr/>
                </p:nvSpPr>
                <p:spPr>
                  <a:xfrm>
                    <a:off x="1751378" y="3776959"/>
                    <a:ext cx="2564628" cy="13627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47" h="26486" extrusionOk="0">
                        <a:moveTo>
                          <a:pt x="24923" y="0"/>
                        </a:moveTo>
                        <a:cubicBezTo>
                          <a:pt x="21956" y="0"/>
                          <a:pt x="18989" y="1994"/>
                          <a:pt x="20058" y="5981"/>
                        </a:cubicBezTo>
                        <a:cubicBezTo>
                          <a:pt x="19369" y="3412"/>
                          <a:pt x="17644" y="2398"/>
                          <a:pt x="15816" y="2398"/>
                        </a:cubicBezTo>
                        <a:cubicBezTo>
                          <a:pt x="11970" y="2398"/>
                          <a:pt x="7671" y="6891"/>
                          <a:pt x="11628" y="10846"/>
                        </a:cubicBezTo>
                        <a:cubicBezTo>
                          <a:pt x="10515" y="9733"/>
                          <a:pt x="9359" y="9274"/>
                          <a:pt x="8273" y="9274"/>
                        </a:cubicBezTo>
                        <a:cubicBezTo>
                          <a:pt x="3665" y="9274"/>
                          <a:pt x="309" y="17548"/>
                          <a:pt x="6760" y="19275"/>
                        </a:cubicBezTo>
                        <a:cubicBezTo>
                          <a:pt x="6192" y="19123"/>
                          <a:pt x="5665" y="19052"/>
                          <a:pt x="5178" y="19052"/>
                        </a:cubicBezTo>
                        <a:cubicBezTo>
                          <a:pt x="1318" y="19052"/>
                          <a:pt x="0" y="23472"/>
                          <a:pt x="1226" y="26486"/>
                        </a:cubicBezTo>
                        <a:lnTo>
                          <a:pt x="48618" y="26486"/>
                        </a:lnTo>
                        <a:cubicBezTo>
                          <a:pt x="49846" y="23472"/>
                          <a:pt x="48529" y="19052"/>
                          <a:pt x="44666" y="19052"/>
                        </a:cubicBezTo>
                        <a:cubicBezTo>
                          <a:pt x="44179" y="19052"/>
                          <a:pt x="43652" y="19123"/>
                          <a:pt x="43084" y="19275"/>
                        </a:cubicBezTo>
                        <a:cubicBezTo>
                          <a:pt x="49537" y="17548"/>
                          <a:pt x="46182" y="9274"/>
                          <a:pt x="41573" y="9274"/>
                        </a:cubicBezTo>
                        <a:cubicBezTo>
                          <a:pt x="40488" y="9274"/>
                          <a:pt x="39332" y="9733"/>
                          <a:pt x="38219" y="10846"/>
                        </a:cubicBezTo>
                        <a:cubicBezTo>
                          <a:pt x="42176" y="6891"/>
                          <a:pt x="37877" y="2398"/>
                          <a:pt x="34031" y="2398"/>
                        </a:cubicBezTo>
                        <a:cubicBezTo>
                          <a:pt x="32203" y="2398"/>
                          <a:pt x="30478" y="3412"/>
                          <a:pt x="29789" y="5981"/>
                        </a:cubicBezTo>
                        <a:cubicBezTo>
                          <a:pt x="30858" y="1994"/>
                          <a:pt x="27891" y="0"/>
                          <a:pt x="2492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885" name="Google Shape;885;p1"/>
                <p:cNvGrpSpPr/>
                <p:nvPr/>
              </p:nvGrpSpPr>
              <p:grpSpPr>
                <a:xfrm>
                  <a:off x="575741" y="2890902"/>
                  <a:ext cx="4895761" cy="2196468"/>
                  <a:chOff x="575741" y="2890902"/>
                  <a:chExt cx="4895761" cy="2196468"/>
                </a:xfrm>
              </p:grpSpPr>
              <p:sp>
                <p:nvSpPr>
                  <p:cNvPr id="886" name="Google Shape;886;p1"/>
                  <p:cNvSpPr/>
                  <p:nvPr/>
                </p:nvSpPr>
                <p:spPr>
                  <a:xfrm>
                    <a:off x="3662965" y="4040945"/>
                    <a:ext cx="669" cy="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" h="19" extrusionOk="0">
                        <a:moveTo>
                          <a:pt x="12" y="0"/>
                        </a:moveTo>
                        <a:lnTo>
                          <a:pt x="12" y="0"/>
                        </a:lnTo>
                        <a:cubicBezTo>
                          <a:pt x="12" y="0"/>
                          <a:pt x="10" y="4"/>
                          <a:pt x="4" y="13"/>
                        </a:cubicBezTo>
                        <a:lnTo>
                          <a:pt x="6" y="13"/>
                        </a:lnTo>
                        <a:lnTo>
                          <a:pt x="6" y="9"/>
                        </a:lnTo>
                        <a:cubicBezTo>
                          <a:pt x="10" y="4"/>
                          <a:pt x="12" y="0"/>
                          <a:pt x="12" y="0"/>
                        </a:cubicBezTo>
                        <a:close/>
                        <a:moveTo>
                          <a:pt x="3" y="13"/>
                        </a:moveTo>
                        <a:lnTo>
                          <a:pt x="3" y="14"/>
                        </a:lnTo>
                        <a:lnTo>
                          <a:pt x="3" y="14"/>
                        </a:lnTo>
                        <a:cubicBezTo>
                          <a:pt x="4" y="13"/>
                          <a:pt x="4" y="13"/>
                          <a:pt x="4" y="13"/>
                        </a:cubicBezTo>
                        <a:close/>
                        <a:moveTo>
                          <a:pt x="3" y="14"/>
                        </a:moveTo>
                        <a:cubicBezTo>
                          <a:pt x="2" y="15"/>
                          <a:pt x="1" y="17"/>
                          <a:pt x="0" y="19"/>
                        </a:cubicBezTo>
                        <a:lnTo>
                          <a:pt x="3" y="16"/>
                        </a:lnTo>
                        <a:lnTo>
                          <a:pt x="3" y="14"/>
                        </a:ln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7" name="Google Shape;887;p1"/>
                  <p:cNvSpPr/>
                  <p:nvPr/>
                </p:nvSpPr>
                <p:spPr>
                  <a:xfrm>
                    <a:off x="1284016" y="4280337"/>
                    <a:ext cx="79953" cy="6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4" h="1345" extrusionOk="0">
                        <a:moveTo>
                          <a:pt x="695" y="1"/>
                        </a:moveTo>
                        <a:cubicBezTo>
                          <a:pt x="459" y="1"/>
                          <a:pt x="234" y="130"/>
                          <a:pt x="137" y="449"/>
                        </a:cubicBezTo>
                        <a:cubicBezTo>
                          <a:pt x="117" y="496"/>
                          <a:pt x="106" y="543"/>
                          <a:pt x="100" y="597"/>
                        </a:cubicBezTo>
                        <a:cubicBezTo>
                          <a:pt x="0" y="1095"/>
                          <a:pt x="385" y="1345"/>
                          <a:pt x="768" y="1345"/>
                        </a:cubicBezTo>
                        <a:cubicBezTo>
                          <a:pt x="1162" y="1345"/>
                          <a:pt x="1554" y="1082"/>
                          <a:pt x="1422" y="554"/>
                        </a:cubicBezTo>
                        <a:cubicBezTo>
                          <a:pt x="1419" y="534"/>
                          <a:pt x="1413" y="517"/>
                          <a:pt x="1409" y="500"/>
                        </a:cubicBezTo>
                        <a:cubicBezTo>
                          <a:pt x="1405" y="490"/>
                          <a:pt x="1402" y="479"/>
                          <a:pt x="1399" y="470"/>
                        </a:cubicBezTo>
                        <a:cubicBezTo>
                          <a:pt x="1306" y="134"/>
                          <a:pt x="1075" y="2"/>
                          <a:pt x="834" y="2"/>
                        </a:cubicBezTo>
                        <a:cubicBezTo>
                          <a:pt x="813" y="2"/>
                          <a:pt x="793" y="3"/>
                          <a:pt x="773" y="5"/>
                        </a:cubicBezTo>
                        <a:cubicBezTo>
                          <a:pt x="747" y="2"/>
                          <a:pt x="721" y="1"/>
                          <a:pt x="695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8" name="Google Shape;888;p1"/>
                  <p:cNvSpPr/>
                  <p:nvPr/>
                </p:nvSpPr>
                <p:spPr>
                  <a:xfrm>
                    <a:off x="1308506" y="4047787"/>
                    <a:ext cx="92044" cy="7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9" h="1384" extrusionOk="0">
                        <a:moveTo>
                          <a:pt x="893" y="1"/>
                        </a:moveTo>
                        <a:cubicBezTo>
                          <a:pt x="0" y="1"/>
                          <a:pt x="0" y="1384"/>
                          <a:pt x="893" y="1384"/>
                        </a:cubicBezTo>
                        <a:cubicBezTo>
                          <a:pt x="1785" y="1384"/>
                          <a:pt x="1788" y="1"/>
                          <a:pt x="893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9" name="Google Shape;889;p1"/>
                  <p:cNvSpPr/>
                  <p:nvPr/>
                </p:nvSpPr>
                <p:spPr>
                  <a:xfrm>
                    <a:off x="1429411" y="4080972"/>
                    <a:ext cx="78307" cy="80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2" h="1555" extrusionOk="0">
                        <a:moveTo>
                          <a:pt x="725" y="1"/>
                        </a:moveTo>
                        <a:cubicBezTo>
                          <a:pt x="635" y="1"/>
                          <a:pt x="552" y="25"/>
                          <a:pt x="472" y="66"/>
                        </a:cubicBezTo>
                        <a:cubicBezTo>
                          <a:pt x="377" y="96"/>
                          <a:pt x="296" y="147"/>
                          <a:pt x="229" y="221"/>
                        </a:cubicBezTo>
                        <a:cubicBezTo>
                          <a:pt x="135" y="315"/>
                          <a:pt x="71" y="426"/>
                          <a:pt x="38" y="554"/>
                        </a:cubicBezTo>
                        <a:cubicBezTo>
                          <a:pt x="1" y="686"/>
                          <a:pt x="1" y="820"/>
                          <a:pt x="38" y="951"/>
                        </a:cubicBezTo>
                        <a:cubicBezTo>
                          <a:pt x="41" y="972"/>
                          <a:pt x="44" y="992"/>
                          <a:pt x="47" y="1012"/>
                        </a:cubicBezTo>
                        <a:cubicBezTo>
                          <a:pt x="71" y="1069"/>
                          <a:pt x="98" y="1130"/>
                          <a:pt x="122" y="1186"/>
                        </a:cubicBezTo>
                        <a:cubicBezTo>
                          <a:pt x="169" y="1275"/>
                          <a:pt x="232" y="1345"/>
                          <a:pt x="313" y="1396"/>
                        </a:cubicBezTo>
                        <a:cubicBezTo>
                          <a:pt x="357" y="1443"/>
                          <a:pt x="414" y="1473"/>
                          <a:pt x="475" y="1489"/>
                        </a:cubicBezTo>
                        <a:cubicBezTo>
                          <a:pt x="557" y="1534"/>
                          <a:pt x="647" y="1554"/>
                          <a:pt x="740" y="1554"/>
                        </a:cubicBezTo>
                        <a:cubicBezTo>
                          <a:pt x="747" y="1554"/>
                          <a:pt x="754" y="1554"/>
                          <a:pt x="761" y="1554"/>
                        </a:cubicBezTo>
                        <a:cubicBezTo>
                          <a:pt x="829" y="1547"/>
                          <a:pt x="893" y="1537"/>
                          <a:pt x="960" y="1527"/>
                        </a:cubicBezTo>
                        <a:cubicBezTo>
                          <a:pt x="1017" y="1503"/>
                          <a:pt x="1078" y="1480"/>
                          <a:pt x="1135" y="1453"/>
                        </a:cubicBezTo>
                        <a:cubicBezTo>
                          <a:pt x="1222" y="1405"/>
                          <a:pt x="1290" y="1345"/>
                          <a:pt x="1343" y="1264"/>
                        </a:cubicBezTo>
                        <a:cubicBezTo>
                          <a:pt x="1407" y="1191"/>
                          <a:pt x="1452" y="1106"/>
                          <a:pt x="1475" y="1012"/>
                        </a:cubicBezTo>
                        <a:cubicBezTo>
                          <a:pt x="1478" y="992"/>
                          <a:pt x="1482" y="972"/>
                          <a:pt x="1485" y="951"/>
                        </a:cubicBezTo>
                        <a:cubicBezTo>
                          <a:pt x="1522" y="820"/>
                          <a:pt x="1522" y="686"/>
                          <a:pt x="1485" y="554"/>
                        </a:cubicBezTo>
                        <a:cubicBezTo>
                          <a:pt x="1452" y="426"/>
                          <a:pt x="1387" y="315"/>
                          <a:pt x="1293" y="221"/>
                        </a:cubicBezTo>
                        <a:cubicBezTo>
                          <a:pt x="1242" y="181"/>
                          <a:pt x="1192" y="143"/>
                          <a:pt x="1141" y="103"/>
                        </a:cubicBezTo>
                        <a:cubicBezTo>
                          <a:pt x="1023" y="35"/>
                          <a:pt x="896" y="2"/>
                          <a:pt x="761" y="2"/>
                        </a:cubicBezTo>
                        <a:cubicBezTo>
                          <a:pt x="749" y="1"/>
                          <a:pt x="737" y="1"/>
                          <a:pt x="725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0" name="Google Shape;890;p1"/>
                  <p:cNvSpPr/>
                  <p:nvPr/>
                </p:nvSpPr>
                <p:spPr>
                  <a:xfrm>
                    <a:off x="1463316" y="3886340"/>
                    <a:ext cx="93433" cy="724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" h="1409" extrusionOk="0">
                        <a:moveTo>
                          <a:pt x="910" y="1"/>
                        </a:moveTo>
                        <a:cubicBezTo>
                          <a:pt x="1" y="1"/>
                          <a:pt x="1" y="1408"/>
                          <a:pt x="910" y="1408"/>
                        </a:cubicBezTo>
                        <a:cubicBezTo>
                          <a:pt x="1815" y="1408"/>
                          <a:pt x="1815" y="1"/>
                          <a:pt x="910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1" name="Google Shape;891;p1"/>
                  <p:cNvSpPr/>
                  <p:nvPr/>
                </p:nvSpPr>
                <p:spPr>
                  <a:xfrm>
                    <a:off x="1637419" y="3889118"/>
                    <a:ext cx="77432" cy="771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5" h="1499" extrusionOk="0">
                        <a:moveTo>
                          <a:pt x="852" y="1"/>
                        </a:moveTo>
                        <a:cubicBezTo>
                          <a:pt x="818" y="1"/>
                          <a:pt x="785" y="4"/>
                          <a:pt x="751" y="4"/>
                        </a:cubicBezTo>
                        <a:cubicBezTo>
                          <a:pt x="684" y="15"/>
                          <a:pt x="620" y="24"/>
                          <a:pt x="552" y="32"/>
                        </a:cubicBezTo>
                        <a:cubicBezTo>
                          <a:pt x="492" y="58"/>
                          <a:pt x="434" y="82"/>
                          <a:pt x="374" y="108"/>
                        </a:cubicBezTo>
                        <a:cubicBezTo>
                          <a:pt x="286" y="156"/>
                          <a:pt x="216" y="220"/>
                          <a:pt x="165" y="301"/>
                        </a:cubicBezTo>
                        <a:cubicBezTo>
                          <a:pt x="118" y="347"/>
                          <a:pt x="88" y="402"/>
                          <a:pt x="68" y="465"/>
                        </a:cubicBezTo>
                        <a:cubicBezTo>
                          <a:pt x="34" y="523"/>
                          <a:pt x="17" y="583"/>
                          <a:pt x="17" y="650"/>
                        </a:cubicBezTo>
                        <a:cubicBezTo>
                          <a:pt x="0" y="718"/>
                          <a:pt x="0" y="785"/>
                          <a:pt x="17" y="849"/>
                        </a:cubicBezTo>
                        <a:cubicBezTo>
                          <a:pt x="17" y="916"/>
                          <a:pt x="34" y="981"/>
                          <a:pt x="68" y="1037"/>
                        </a:cubicBezTo>
                        <a:cubicBezTo>
                          <a:pt x="98" y="1132"/>
                          <a:pt x="152" y="1213"/>
                          <a:pt x="223" y="1280"/>
                        </a:cubicBezTo>
                        <a:lnTo>
                          <a:pt x="374" y="1395"/>
                        </a:lnTo>
                        <a:cubicBezTo>
                          <a:pt x="434" y="1421"/>
                          <a:pt x="492" y="1445"/>
                          <a:pt x="552" y="1472"/>
                        </a:cubicBezTo>
                        <a:cubicBezTo>
                          <a:pt x="620" y="1479"/>
                          <a:pt x="684" y="1489"/>
                          <a:pt x="751" y="1499"/>
                        </a:cubicBezTo>
                        <a:cubicBezTo>
                          <a:pt x="815" y="1489"/>
                          <a:pt x="883" y="1479"/>
                          <a:pt x="950" y="1472"/>
                        </a:cubicBezTo>
                        <a:cubicBezTo>
                          <a:pt x="1007" y="1445"/>
                          <a:pt x="1068" y="1421"/>
                          <a:pt x="1128" y="1395"/>
                        </a:cubicBezTo>
                        <a:cubicBezTo>
                          <a:pt x="1212" y="1348"/>
                          <a:pt x="1283" y="1284"/>
                          <a:pt x="1337" y="1203"/>
                        </a:cubicBezTo>
                        <a:cubicBezTo>
                          <a:pt x="1384" y="1155"/>
                          <a:pt x="1414" y="1102"/>
                          <a:pt x="1431" y="1037"/>
                        </a:cubicBezTo>
                        <a:cubicBezTo>
                          <a:pt x="1478" y="950"/>
                          <a:pt x="1502" y="852"/>
                          <a:pt x="1495" y="751"/>
                        </a:cubicBezTo>
                        <a:lnTo>
                          <a:pt x="1502" y="650"/>
                        </a:lnTo>
                        <a:cubicBezTo>
                          <a:pt x="1505" y="560"/>
                          <a:pt x="1489" y="479"/>
                          <a:pt x="1448" y="398"/>
                        </a:cubicBezTo>
                        <a:cubicBezTo>
                          <a:pt x="1421" y="318"/>
                          <a:pt x="1374" y="250"/>
                          <a:pt x="1313" y="189"/>
                        </a:cubicBezTo>
                        <a:cubicBezTo>
                          <a:pt x="1266" y="156"/>
                          <a:pt x="1222" y="122"/>
                          <a:pt x="1178" y="88"/>
                        </a:cubicBezTo>
                        <a:cubicBezTo>
                          <a:pt x="1077" y="28"/>
                          <a:pt x="970" y="1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2" name="Google Shape;892;p1"/>
                  <p:cNvSpPr/>
                  <p:nvPr/>
                </p:nvSpPr>
                <p:spPr>
                  <a:xfrm>
                    <a:off x="1891320" y="3637172"/>
                    <a:ext cx="84378" cy="81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0" h="1587" extrusionOk="0">
                        <a:moveTo>
                          <a:pt x="822" y="0"/>
                        </a:moveTo>
                        <a:cubicBezTo>
                          <a:pt x="618" y="0"/>
                          <a:pt x="418" y="81"/>
                          <a:pt x="273" y="226"/>
                        </a:cubicBezTo>
                        <a:cubicBezTo>
                          <a:pt x="75" y="424"/>
                          <a:pt x="0" y="720"/>
                          <a:pt x="75" y="990"/>
                        </a:cubicBezTo>
                        <a:cubicBezTo>
                          <a:pt x="112" y="1121"/>
                          <a:pt x="179" y="1236"/>
                          <a:pt x="277" y="1333"/>
                        </a:cubicBezTo>
                        <a:cubicBezTo>
                          <a:pt x="331" y="1377"/>
                          <a:pt x="384" y="1421"/>
                          <a:pt x="438" y="1461"/>
                        </a:cubicBezTo>
                        <a:cubicBezTo>
                          <a:pt x="448" y="1467"/>
                          <a:pt x="455" y="1475"/>
                          <a:pt x="465" y="1481"/>
                        </a:cubicBezTo>
                        <a:cubicBezTo>
                          <a:pt x="525" y="1505"/>
                          <a:pt x="586" y="1531"/>
                          <a:pt x="650" y="1559"/>
                        </a:cubicBezTo>
                        <a:cubicBezTo>
                          <a:pt x="710" y="1576"/>
                          <a:pt x="771" y="1586"/>
                          <a:pt x="832" y="1586"/>
                        </a:cubicBezTo>
                        <a:cubicBezTo>
                          <a:pt x="875" y="1586"/>
                          <a:pt x="918" y="1582"/>
                          <a:pt x="960" y="1572"/>
                        </a:cubicBezTo>
                        <a:cubicBezTo>
                          <a:pt x="1027" y="1572"/>
                          <a:pt x="1094" y="1555"/>
                          <a:pt x="1155" y="1518"/>
                        </a:cubicBezTo>
                        <a:cubicBezTo>
                          <a:pt x="1249" y="1488"/>
                          <a:pt x="1333" y="1434"/>
                          <a:pt x="1404" y="1360"/>
                        </a:cubicBezTo>
                        <a:lnTo>
                          <a:pt x="1526" y="1202"/>
                        </a:lnTo>
                        <a:cubicBezTo>
                          <a:pt x="1552" y="1141"/>
                          <a:pt x="1576" y="1077"/>
                          <a:pt x="1603" y="1017"/>
                        </a:cubicBezTo>
                        <a:cubicBezTo>
                          <a:pt x="1636" y="912"/>
                          <a:pt x="1640" y="811"/>
                          <a:pt x="1616" y="707"/>
                        </a:cubicBezTo>
                        <a:cubicBezTo>
                          <a:pt x="1613" y="602"/>
                          <a:pt x="1583" y="508"/>
                          <a:pt x="1526" y="417"/>
                        </a:cubicBezTo>
                        <a:cubicBezTo>
                          <a:pt x="1518" y="411"/>
                          <a:pt x="1512" y="400"/>
                          <a:pt x="1505" y="394"/>
                        </a:cubicBezTo>
                        <a:cubicBezTo>
                          <a:pt x="1465" y="340"/>
                          <a:pt x="1421" y="283"/>
                          <a:pt x="1381" y="229"/>
                        </a:cubicBezTo>
                        <a:cubicBezTo>
                          <a:pt x="1283" y="134"/>
                          <a:pt x="1169" y="67"/>
                          <a:pt x="1034" y="30"/>
                        </a:cubicBezTo>
                        <a:cubicBezTo>
                          <a:pt x="964" y="10"/>
                          <a:pt x="893" y="0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3" name="Google Shape;893;p1"/>
                  <p:cNvSpPr/>
                  <p:nvPr/>
                </p:nvSpPr>
                <p:spPr>
                  <a:xfrm>
                    <a:off x="1879898" y="3504278"/>
                    <a:ext cx="69303" cy="741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7" h="1442" extrusionOk="0">
                        <a:moveTo>
                          <a:pt x="693" y="1"/>
                        </a:moveTo>
                        <a:cubicBezTo>
                          <a:pt x="687" y="1"/>
                          <a:pt x="680" y="1"/>
                          <a:pt x="674" y="1"/>
                        </a:cubicBezTo>
                        <a:cubicBezTo>
                          <a:pt x="617" y="11"/>
                          <a:pt x="556" y="18"/>
                          <a:pt x="495" y="28"/>
                        </a:cubicBezTo>
                        <a:cubicBezTo>
                          <a:pt x="384" y="58"/>
                          <a:pt x="286" y="115"/>
                          <a:pt x="202" y="200"/>
                        </a:cubicBezTo>
                        <a:cubicBezTo>
                          <a:pt x="165" y="243"/>
                          <a:pt x="132" y="287"/>
                          <a:pt x="98" y="334"/>
                        </a:cubicBezTo>
                        <a:cubicBezTo>
                          <a:pt x="37" y="438"/>
                          <a:pt x="7" y="550"/>
                          <a:pt x="7" y="671"/>
                        </a:cubicBezTo>
                        <a:lnTo>
                          <a:pt x="7" y="772"/>
                        </a:lnTo>
                        <a:cubicBezTo>
                          <a:pt x="0" y="862"/>
                          <a:pt x="20" y="950"/>
                          <a:pt x="64" y="1031"/>
                        </a:cubicBezTo>
                        <a:cubicBezTo>
                          <a:pt x="91" y="1112"/>
                          <a:pt x="135" y="1185"/>
                          <a:pt x="202" y="1246"/>
                        </a:cubicBezTo>
                        <a:cubicBezTo>
                          <a:pt x="263" y="1311"/>
                          <a:pt x="334" y="1358"/>
                          <a:pt x="418" y="1384"/>
                        </a:cubicBezTo>
                        <a:cubicBezTo>
                          <a:pt x="490" y="1422"/>
                          <a:pt x="571" y="1442"/>
                          <a:pt x="655" y="1442"/>
                        </a:cubicBezTo>
                        <a:cubicBezTo>
                          <a:pt x="661" y="1442"/>
                          <a:pt x="668" y="1442"/>
                          <a:pt x="674" y="1442"/>
                        </a:cubicBezTo>
                        <a:cubicBezTo>
                          <a:pt x="735" y="1432"/>
                          <a:pt x="791" y="1425"/>
                          <a:pt x="852" y="1418"/>
                        </a:cubicBezTo>
                        <a:cubicBezTo>
                          <a:pt x="966" y="1384"/>
                          <a:pt x="1064" y="1327"/>
                          <a:pt x="1148" y="1246"/>
                        </a:cubicBezTo>
                        <a:cubicBezTo>
                          <a:pt x="1182" y="1199"/>
                          <a:pt x="1215" y="1156"/>
                          <a:pt x="1252" y="1109"/>
                        </a:cubicBezTo>
                        <a:cubicBezTo>
                          <a:pt x="1313" y="1004"/>
                          <a:pt x="1344" y="893"/>
                          <a:pt x="1344" y="772"/>
                        </a:cubicBezTo>
                        <a:lnTo>
                          <a:pt x="1344" y="671"/>
                        </a:lnTo>
                        <a:cubicBezTo>
                          <a:pt x="1347" y="580"/>
                          <a:pt x="1327" y="492"/>
                          <a:pt x="1286" y="415"/>
                        </a:cubicBezTo>
                        <a:cubicBezTo>
                          <a:pt x="1260" y="331"/>
                          <a:pt x="1212" y="260"/>
                          <a:pt x="1148" y="200"/>
                        </a:cubicBezTo>
                        <a:cubicBezTo>
                          <a:pt x="1088" y="132"/>
                          <a:pt x="1013" y="88"/>
                          <a:pt x="932" y="62"/>
                        </a:cubicBezTo>
                        <a:cubicBezTo>
                          <a:pt x="857" y="21"/>
                          <a:pt x="779" y="1"/>
                          <a:pt x="693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4" name="Google Shape;894;p1"/>
                  <p:cNvSpPr/>
                  <p:nvPr/>
                </p:nvSpPr>
                <p:spPr>
                  <a:xfrm>
                    <a:off x="2057397" y="3421188"/>
                    <a:ext cx="93742" cy="93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22" h="1811" extrusionOk="0">
                        <a:moveTo>
                          <a:pt x="1051" y="0"/>
                        </a:moveTo>
                        <a:cubicBezTo>
                          <a:pt x="1031" y="0"/>
                          <a:pt x="1011" y="3"/>
                          <a:pt x="994" y="7"/>
                        </a:cubicBezTo>
                        <a:cubicBezTo>
                          <a:pt x="913" y="13"/>
                          <a:pt x="815" y="20"/>
                          <a:pt x="748" y="37"/>
                        </a:cubicBezTo>
                        <a:cubicBezTo>
                          <a:pt x="745" y="41"/>
                          <a:pt x="738" y="41"/>
                          <a:pt x="734" y="41"/>
                        </a:cubicBezTo>
                        <a:cubicBezTo>
                          <a:pt x="624" y="67"/>
                          <a:pt x="529" y="118"/>
                          <a:pt x="445" y="192"/>
                        </a:cubicBezTo>
                        <a:cubicBezTo>
                          <a:pt x="391" y="235"/>
                          <a:pt x="358" y="266"/>
                          <a:pt x="314" y="313"/>
                        </a:cubicBezTo>
                        <a:cubicBezTo>
                          <a:pt x="294" y="333"/>
                          <a:pt x="274" y="353"/>
                          <a:pt x="254" y="377"/>
                        </a:cubicBezTo>
                        <a:cubicBezTo>
                          <a:pt x="173" y="451"/>
                          <a:pt x="112" y="542"/>
                          <a:pt x="78" y="647"/>
                        </a:cubicBezTo>
                        <a:cubicBezTo>
                          <a:pt x="27" y="748"/>
                          <a:pt x="1" y="855"/>
                          <a:pt x="7" y="970"/>
                        </a:cubicBezTo>
                        <a:cubicBezTo>
                          <a:pt x="1" y="1088"/>
                          <a:pt x="27" y="1195"/>
                          <a:pt x="78" y="1293"/>
                        </a:cubicBezTo>
                        <a:cubicBezTo>
                          <a:pt x="112" y="1397"/>
                          <a:pt x="173" y="1488"/>
                          <a:pt x="254" y="1565"/>
                        </a:cubicBezTo>
                        <a:lnTo>
                          <a:pt x="422" y="1697"/>
                        </a:lnTo>
                        <a:cubicBezTo>
                          <a:pt x="553" y="1770"/>
                          <a:pt x="694" y="1811"/>
                          <a:pt x="846" y="1811"/>
                        </a:cubicBezTo>
                        <a:cubicBezTo>
                          <a:pt x="923" y="1801"/>
                          <a:pt x="997" y="1791"/>
                          <a:pt x="1071" y="1781"/>
                        </a:cubicBezTo>
                        <a:cubicBezTo>
                          <a:pt x="1213" y="1740"/>
                          <a:pt x="1337" y="1669"/>
                          <a:pt x="1441" y="1565"/>
                        </a:cubicBezTo>
                        <a:cubicBezTo>
                          <a:pt x="1462" y="1545"/>
                          <a:pt x="1482" y="1528"/>
                          <a:pt x="1499" y="1512"/>
                        </a:cubicBezTo>
                        <a:cubicBezTo>
                          <a:pt x="1550" y="1464"/>
                          <a:pt x="1579" y="1427"/>
                          <a:pt x="1623" y="1370"/>
                        </a:cubicBezTo>
                        <a:cubicBezTo>
                          <a:pt x="1677" y="1320"/>
                          <a:pt x="1714" y="1256"/>
                          <a:pt x="1735" y="1185"/>
                        </a:cubicBezTo>
                        <a:cubicBezTo>
                          <a:pt x="1752" y="1148"/>
                          <a:pt x="1769" y="1111"/>
                          <a:pt x="1781" y="1071"/>
                        </a:cubicBezTo>
                        <a:cubicBezTo>
                          <a:pt x="1792" y="996"/>
                          <a:pt x="1802" y="922"/>
                          <a:pt x="1809" y="849"/>
                        </a:cubicBezTo>
                        <a:cubicBezTo>
                          <a:pt x="1812" y="841"/>
                          <a:pt x="1812" y="835"/>
                          <a:pt x="1812" y="832"/>
                        </a:cubicBezTo>
                        <a:cubicBezTo>
                          <a:pt x="1815" y="811"/>
                          <a:pt x="1815" y="788"/>
                          <a:pt x="1819" y="768"/>
                        </a:cubicBezTo>
                        <a:cubicBezTo>
                          <a:pt x="1822" y="664"/>
                          <a:pt x="1802" y="566"/>
                          <a:pt x="1752" y="471"/>
                        </a:cubicBezTo>
                        <a:cubicBezTo>
                          <a:pt x="1721" y="377"/>
                          <a:pt x="1668" y="293"/>
                          <a:pt x="1593" y="226"/>
                        </a:cubicBezTo>
                        <a:cubicBezTo>
                          <a:pt x="1542" y="185"/>
                          <a:pt x="1489" y="145"/>
                          <a:pt x="1438" y="104"/>
                        </a:cubicBezTo>
                        <a:cubicBezTo>
                          <a:pt x="1317" y="33"/>
                          <a:pt x="1189" y="0"/>
                          <a:pt x="1051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5" name="Google Shape;895;p1"/>
                  <p:cNvSpPr/>
                  <p:nvPr/>
                </p:nvSpPr>
                <p:spPr>
                  <a:xfrm>
                    <a:off x="2091353" y="3289015"/>
                    <a:ext cx="74191" cy="721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1402" extrusionOk="0">
                        <a:moveTo>
                          <a:pt x="762" y="1"/>
                        </a:moveTo>
                        <a:cubicBezTo>
                          <a:pt x="697" y="1"/>
                          <a:pt x="632" y="11"/>
                          <a:pt x="570" y="31"/>
                        </a:cubicBezTo>
                        <a:cubicBezTo>
                          <a:pt x="549" y="37"/>
                          <a:pt x="529" y="44"/>
                          <a:pt x="509" y="51"/>
                        </a:cubicBezTo>
                        <a:cubicBezTo>
                          <a:pt x="394" y="85"/>
                          <a:pt x="293" y="142"/>
                          <a:pt x="206" y="226"/>
                        </a:cubicBezTo>
                        <a:cubicBezTo>
                          <a:pt x="172" y="273"/>
                          <a:pt x="135" y="320"/>
                          <a:pt x="99" y="368"/>
                        </a:cubicBezTo>
                        <a:cubicBezTo>
                          <a:pt x="38" y="472"/>
                          <a:pt x="7" y="590"/>
                          <a:pt x="7" y="714"/>
                        </a:cubicBezTo>
                        <a:cubicBezTo>
                          <a:pt x="1" y="809"/>
                          <a:pt x="21" y="896"/>
                          <a:pt x="65" y="977"/>
                        </a:cubicBezTo>
                        <a:cubicBezTo>
                          <a:pt x="91" y="1061"/>
                          <a:pt x="139" y="1135"/>
                          <a:pt x="206" y="1199"/>
                        </a:cubicBezTo>
                        <a:cubicBezTo>
                          <a:pt x="270" y="1266"/>
                          <a:pt x="344" y="1314"/>
                          <a:pt x="428" y="1340"/>
                        </a:cubicBezTo>
                        <a:cubicBezTo>
                          <a:pt x="503" y="1381"/>
                          <a:pt x="584" y="1401"/>
                          <a:pt x="674" y="1401"/>
                        </a:cubicBezTo>
                        <a:cubicBezTo>
                          <a:pt x="681" y="1401"/>
                          <a:pt x="687" y="1401"/>
                          <a:pt x="694" y="1401"/>
                        </a:cubicBezTo>
                        <a:cubicBezTo>
                          <a:pt x="815" y="1398"/>
                          <a:pt x="933" y="1367"/>
                          <a:pt x="1037" y="1306"/>
                        </a:cubicBezTo>
                        <a:cubicBezTo>
                          <a:pt x="1058" y="1293"/>
                          <a:pt x="1075" y="1280"/>
                          <a:pt x="1092" y="1269"/>
                        </a:cubicBezTo>
                        <a:cubicBezTo>
                          <a:pt x="1145" y="1233"/>
                          <a:pt x="1193" y="1196"/>
                          <a:pt x="1243" y="1155"/>
                        </a:cubicBezTo>
                        <a:cubicBezTo>
                          <a:pt x="1327" y="1071"/>
                          <a:pt x="1384" y="970"/>
                          <a:pt x="1415" y="856"/>
                        </a:cubicBezTo>
                        <a:cubicBezTo>
                          <a:pt x="1435" y="792"/>
                          <a:pt x="1441" y="721"/>
                          <a:pt x="1438" y="654"/>
                        </a:cubicBezTo>
                        <a:cubicBezTo>
                          <a:pt x="1438" y="562"/>
                          <a:pt x="1421" y="492"/>
                          <a:pt x="1387" y="408"/>
                        </a:cubicBezTo>
                        <a:cubicBezTo>
                          <a:pt x="1351" y="327"/>
                          <a:pt x="1320" y="276"/>
                          <a:pt x="1253" y="209"/>
                        </a:cubicBezTo>
                        <a:cubicBezTo>
                          <a:pt x="1210" y="162"/>
                          <a:pt x="1159" y="125"/>
                          <a:pt x="1104" y="95"/>
                        </a:cubicBezTo>
                        <a:cubicBezTo>
                          <a:pt x="1000" y="34"/>
                          <a:pt x="881" y="1"/>
                          <a:pt x="762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6" name="Google Shape;896;p1"/>
                  <p:cNvSpPr/>
                  <p:nvPr/>
                </p:nvSpPr>
                <p:spPr>
                  <a:xfrm>
                    <a:off x="2222497" y="3290250"/>
                    <a:ext cx="79182" cy="6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9" h="1196" extrusionOk="0">
                        <a:moveTo>
                          <a:pt x="768" y="0"/>
                        </a:moveTo>
                        <a:cubicBezTo>
                          <a:pt x="0" y="0"/>
                          <a:pt x="0" y="1195"/>
                          <a:pt x="768" y="1195"/>
                        </a:cubicBezTo>
                        <a:cubicBezTo>
                          <a:pt x="1538" y="1195"/>
                          <a:pt x="1538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7" name="Google Shape;897;p1"/>
                  <p:cNvSpPr/>
                  <p:nvPr/>
                </p:nvSpPr>
                <p:spPr>
                  <a:xfrm>
                    <a:off x="2276158" y="3335371"/>
                    <a:ext cx="77638" cy="750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9" h="1458" extrusionOk="0">
                        <a:moveTo>
                          <a:pt x="734" y="0"/>
                        </a:moveTo>
                        <a:cubicBezTo>
                          <a:pt x="670" y="0"/>
                          <a:pt x="605" y="8"/>
                          <a:pt x="539" y="25"/>
                        </a:cubicBezTo>
                        <a:cubicBezTo>
                          <a:pt x="418" y="62"/>
                          <a:pt x="310" y="123"/>
                          <a:pt x="219" y="214"/>
                        </a:cubicBezTo>
                        <a:cubicBezTo>
                          <a:pt x="183" y="264"/>
                          <a:pt x="142" y="312"/>
                          <a:pt x="105" y="362"/>
                        </a:cubicBezTo>
                        <a:cubicBezTo>
                          <a:pt x="41" y="473"/>
                          <a:pt x="7" y="598"/>
                          <a:pt x="7" y="729"/>
                        </a:cubicBezTo>
                        <a:cubicBezTo>
                          <a:pt x="1" y="830"/>
                          <a:pt x="24" y="924"/>
                          <a:pt x="68" y="1008"/>
                        </a:cubicBezTo>
                        <a:cubicBezTo>
                          <a:pt x="98" y="1099"/>
                          <a:pt x="149" y="1176"/>
                          <a:pt x="219" y="1244"/>
                        </a:cubicBezTo>
                        <a:cubicBezTo>
                          <a:pt x="310" y="1335"/>
                          <a:pt x="418" y="1395"/>
                          <a:pt x="539" y="1432"/>
                        </a:cubicBezTo>
                        <a:cubicBezTo>
                          <a:pt x="605" y="1449"/>
                          <a:pt x="670" y="1458"/>
                          <a:pt x="734" y="1458"/>
                        </a:cubicBezTo>
                        <a:cubicBezTo>
                          <a:pt x="798" y="1458"/>
                          <a:pt x="862" y="1449"/>
                          <a:pt x="926" y="1432"/>
                        </a:cubicBezTo>
                        <a:cubicBezTo>
                          <a:pt x="946" y="1426"/>
                          <a:pt x="963" y="1423"/>
                          <a:pt x="980" y="1419"/>
                        </a:cubicBezTo>
                        <a:cubicBezTo>
                          <a:pt x="1037" y="1395"/>
                          <a:pt x="1095" y="1372"/>
                          <a:pt x="1148" y="1348"/>
                        </a:cubicBezTo>
                        <a:cubicBezTo>
                          <a:pt x="1233" y="1301"/>
                          <a:pt x="1300" y="1241"/>
                          <a:pt x="1350" y="1163"/>
                        </a:cubicBezTo>
                        <a:cubicBezTo>
                          <a:pt x="1395" y="1120"/>
                          <a:pt x="1424" y="1065"/>
                          <a:pt x="1445" y="1005"/>
                        </a:cubicBezTo>
                        <a:cubicBezTo>
                          <a:pt x="1488" y="921"/>
                          <a:pt x="1508" y="826"/>
                          <a:pt x="1505" y="729"/>
                        </a:cubicBezTo>
                        <a:cubicBezTo>
                          <a:pt x="1496" y="665"/>
                          <a:pt x="1488" y="601"/>
                          <a:pt x="1479" y="537"/>
                        </a:cubicBezTo>
                        <a:cubicBezTo>
                          <a:pt x="1455" y="480"/>
                          <a:pt x="1431" y="422"/>
                          <a:pt x="1408" y="368"/>
                        </a:cubicBezTo>
                        <a:cubicBezTo>
                          <a:pt x="1361" y="284"/>
                          <a:pt x="1300" y="217"/>
                          <a:pt x="1222" y="166"/>
                        </a:cubicBezTo>
                        <a:cubicBezTo>
                          <a:pt x="1152" y="102"/>
                          <a:pt x="1071" y="59"/>
                          <a:pt x="980" y="39"/>
                        </a:cubicBezTo>
                        <a:cubicBezTo>
                          <a:pt x="963" y="35"/>
                          <a:pt x="946" y="29"/>
                          <a:pt x="926" y="25"/>
                        </a:cubicBezTo>
                        <a:cubicBezTo>
                          <a:pt x="862" y="8"/>
                          <a:pt x="798" y="0"/>
                          <a:pt x="734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8" name="Google Shape;898;p1"/>
                  <p:cNvSpPr/>
                  <p:nvPr/>
                </p:nvSpPr>
                <p:spPr>
                  <a:xfrm>
                    <a:off x="3747136" y="3352401"/>
                    <a:ext cx="79336" cy="6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2" h="1196" extrusionOk="0">
                        <a:moveTo>
                          <a:pt x="771" y="1"/>
                        </a:moveTo>
                        <a:cubicBezTo>
                          <a:pt x="0" y="1"/>
                          <a:pt x="0" y="1196"/>
                          <a:pt x="771" y="1196"/>
                        </a:cubicBezTo>
                        <a:cubicBezTo>
                          <a:pt x="1542" y="1196"/>
                          <a:pt x="1542" y="1"/>
                          <a:pt x="771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9" name="Google Shape;899;p1"/>
                  <p:cNvSpPr/>
                  <p:nvPr/>
                </p:nvSpPr>
                <p:spPr>
                  <a:xfrm>
                    <a:off x="3901431" y="3300900"/>
                    <a:ext cx="71567" cy="71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1" h="1386" extrusionOk="0">
                        <a:moveTo>
                          <a:pt x="660" y="0"/>
                        </a:moveTo>
                        <a:cubicBezTo>
                          <a:pt x="578" y="0"/>
                          <a:pt x="502" y="21"/>
                          <a:pt x="428" y="59"/>
                        </a:cubicBezTo>
                        <a:cubicBezTo>
                          <a:pt x="344" y="89"/>
                          <a:pt x="270" y="137"/>
                          <a:pt x="206" y="204"/>
                        </a:cubicBezTo>
                        <a:cubicBezTo>
                          <a:pt x="138" y="264"/>
                          <a:pt x="91" y="342"/>
                          <a:pt x="61" y="426"/>
                        </a:cubicBezTo>
                        <a:cubicBezTo>
                          <a:pt x="17" y="510"/>
                          <a:pt x="1" y="598"/>
                          <a:pt x="4" y="692"/>
                        </a:cubicBezTo>
                        <a:cubicBezTo>
                          <a:pt x="11" y="755"/>
                          <a:pt x="21" y="816"/>
                          <a:pt x="28" y="877"/>
                        </a:cubicBezTo>
                        <a:cubicBezTo>
                          <a:pt x="61" y="995"/>
                          <a:pt x="118" y="1096"/>
                          <a:pt x="206" y="1184"/>
                        </a:cubicBezTo>
                        <a:cubicBezTo>
                          <a:pt x="253" y="1220"/>
                          <a:pt x="300" y="1254"/>
                          <a:pt x="347" y="1291"/>
                        </a:cubicBezTo>
                        <a:cubicBezTo>
                          <a:pt x="455" y="1355"/>
                          <a:pt x="570" y="1386"/>
                          <a:pt x="694" y="1386"/>
                        </a:cubicBezTo>
                        <a:cubicBezTo>
                          <a:pt x="701" y="1386"/>
                          <a:pt x="708" y="1386"/>
                          <a:pt x="714" y="1386"/>
                        </a:cubicBezTo>
                        <a:cubicBezTo>
                          <a:pt x="804" y="1386"/>
                          <a:pt x="885" y="1366"/>
                          <a:pt x="963" y="1325"/>
                        </a:cubicBezTo>
                        <a:cubicBezTo>
                          <a:pt x="1047" y="1298"/>
                          <a:pt x="1121" y="1251"/>
                          <a:pt x="1185" y="1184"/>
                        </a:cubicBezTo>
                        <a:cubicBezTo>
                          <a:pt x="1253" y="1119"/>
                          <a:pt x="1300" y="1046"/>
                          <a:pt x="1327" y="961"/>
                        </a:cubicBezTo>
                        <a:cubicBezTo>
                          <a:pt x="1370" y="877"/>
                          <a:pt x="1391" y="789"/>
                          <a:pt x="1387" y="692"/>
                        </a:cubicBezTo>
                        <a:cubicBezTo>
                          <a:pt x="1381" y="631"/>
                          <a:pt x="1370" y="570"/>
                          <a:pt x="1364" y="510"/>
                        </a:cubicBezTo>
                        <a:cubicBezTo>
                          <a:pt x="1330" y="392"/>
                          <a:pt x="1269" y="288"/>
                          <a:pt x="1185" y="204"/>
                        </a:cubicBezTo>
                        <a:cubicBezTo>
                          <a:pt x="1138" y="166"/>
                          <a:pt x="1092" y="129"/>
                          <a:pt x="1044" y="96"/>
                        </a:cubicBezTo>
                        <a:cubicBezTo>
                          <a:pt x="936" y="32"/>
                          <a:pt x="822" y="2"/>
                          <a:pt x="694" y="2"/>
                        </a:cubicBezTo>
                        <a:cubicBezTo>
                          <a:pt x="683" y="1"/>
                          <a:pt x="671" y="0"/>
                          <a:pt x="660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0" name="Google Shape;900;p1"/>
                  <p:cNvSpPr/>
                  <p:nvPr/>
                </p:nvSpPr>
                <p:spPr>
                  <a:xfrm>
                    <a:off x="3922423" y="3425613"/>
                    <a:ext cx="82629" cy="81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6" h="1578" extrusionOk="0">
                        <a:moveTo>
                          <a:pt x="815" y="1"/>
                        </a:moveTo>
                        <a:cubicBezTo>
                          <a:pt x="772" y="1"/>
                          <a:pt x="730" y="6"/>
                          <a:pt x="687" y="15"/>
                        </a:cubicBezTo>
                        <a:cubicBezTo>
                          <a:pt x="616" y="15"/>
                          <a:pt x="549" y="35"/>
                          <a:pt x="488" y="69"/>
                        </a:cubicBezTo>
                        <a:cubicBezTo>
                          <a:pt x="421" y="89"/>
                          <a:pt x="364" y="123"/>
                          <a:pt x="313" y="169"/>
                        </a:cubicBezTo>
                        <a:cubicBezTo>
                          <a:pt x="255" y="207"/>
                          <a:pt x="209" y="254"/>
                          <a:pt x="171" y="311"/>
                        </a:cubicBezTo>
                        <a:cubicBezTo>
                          <a:pt x="125" y="362"/>
                          <a:pt x="91" y="419"/>
                          <a:pt x="70" y="486"/>
                        </a:cubicBezTo>
                        <a:cubicBezTo>
                          <a:pt x="24" y="581"/>
                          <a:pt x="0" y="682"/>
                          <a:pt x="3" y="789"/>
                        </a:cubicBezTo>
                        <a:cubicBezTo>
                          <a:pt x="13" y="860"/>
                          <a:pt x="24" y="927"/>
                          <a:pt x="33" y="998"/>
                        </a:cubicBezTo>
                        <a:cubicBezTo>
                          <a:pt x="57" y="1062"/>
                          <a:pt x="84" y="1123"/>
                          <a:pt x="111" y="1187"/>
                        </a:cubicBezTo>
                        <a:cubicBezTo>
                          <a:pt x="151" y="1240"/>
                          <a:pt x="195" y="1294"/>
                          <a:pt x="235" y="1345"/>
                        </a:cubicBezTo>
                        <a:cubicBezTo>
                          <a:pt x="289" y="1389"/>
                          <a:pt x="340" y="1429"/>
                          <a:pt x="394" y="1469"/>
                        </a:cubicBezTo>
                        <a:cubicBezTo>
                          <a:pt x="457" y="1496"/>
                          <a:pt x="518" y="1523"/>
                          <a:pt x="583" y="1547"/>
                        </a:cubicBezTo>
                        <a:cubicBezTo>
                          <a:pt x="645" y="1567"/>
                          <a:pt x="708" y="1577"/>
                          <a:pt x="771" y="1577"/>
                        </a:cubicBezTo>
                        <a:cubicBezTo>
                          <a:pt x="812" y="1577"/>
                          <a:pt x="854" y="1573"/>
                          <a:pt x="895" y="1563"/>
                        </a:cubicBezTo>
                        <a:cubicBezTo>
                          <a:pt x="966" y="1563"/>
                          <a:pt x="1033" y="1543"/>
                          <a:pt x="1094" y="1510"/>
                        </a:cubicBezTo>
                        <a:cubicBezTo>
                          <a:pt x="1192" y="1476"/>
                          <a:pt x="1276" y="1422"/>
                          <a:pt x="1350" y="1345"/>
                        </a:cubicBezTo>
                        <a:lnTo>
                          <a:pt x="1394" y="1291"/>
                        </a:lnTo>
                        <a:cubicBezTo>
                          <a:pt x="1464" y="1227"/>
                          <a:pt x="1512" y="1150"/>
                          <a:pt x="1542" y="1062"/>
                        </a:cubicBezTo>
                        <a:cubicBezTo>
                          <a:pt x="1585" y="977"/>
                          <a:pt x="1605" y="887"/>
                          <a:pt x="1602" y="789"/>
                        </a:cubicBezTo>
                        <a:cubicBezTo>
                          <a:pt x="1596" y="725"/>
                          <a:pt x="1585" y="665"/>
                          <a:pt x="1579" y="601"/>
                        </a:cubicBezTo>
                        <a:cubicBezTo>
                          <a:pt x="1545" y="480"/>
                          <a:pt x="1481" y="376"/>
                          <a:pt x="1394" y="287"/>
                        </a:cubicBezTo>
                        <a:lnTo>
                          <a:pt x="1350" y="234"/>
                        </a:lnTo>
                        <a:cubicBezTo>
                          <a:pt x="1296" y="190"/>
                          <a:pt x="1242" y="149"/>
                          <a:pt x="1189" y="109"/>
                        </a:cubicBezTo>
                        <a:cubicBezTo>
                          <a:pt x="1128" y="82"/>
                          <a:pt x="1063" y="56"/>
                          <a:pt x="999" y="28"/>
                        </a:cubicBezTo>
                        <a:cubicBezTo>
                          <a:pt x="938" y="10"/>
                          <a:pt x="877" y="1"/>
                          <a:pt x="815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1" name="Google Shape;901;p1"/>
                  <p:cNvSpPr/>
                  <p:nvPr/>
                </p:nvSpPr>
                <p:spPr>
                  <a:xfrm>
                    <a:off x="4053669" y="3463171"/>
                    <a:ext cx="171534" cy="114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4" h="2235" extrusionOk="0">
                        <a:moveTo>
                          <a:pt x="1037" y="0"/>
                        </a:moveTo>
                        <a:cubicBezTo>
                          <a:pt x="950" y="0"/>
                          <a:pt x="863" y="12"/>
                          <a:pt x="782" y="33"/>
                        </a:cubicBezTo>
                        <a:cubicBezTo>
                          <a:pt x="734" y="42"/>
                          <a:pt x="687" y="59"/>
                          <a:pt x="644" y="73"/>
                        </a:cubicBezTo>
                        <a:cubicBezTo>
                          <a:pt x="442" y="130"/>
                          <a:pt x="253" y="272"/>
                          <a:pt x="148" y="453"/>
                        </a:cubicBezTo>
                        <a:cubicBezTo>
                          <a:pt x="44" y="631"/>
                          <a:pt x="1" y="891"/>
                          <a:pt x="64" y="1093"/>
                        </a:cubicBezTo>
                        <a:cubicBezTo>
                          <a:pt x="128" y="1291"/>
                          <a:pt x="253" y="1487"/>
                          <a:pt x="445" y="1588"/>
                        </a:cubicBezTo>
                        <a:cubicBezTo>
                          <a:pt x="582" y="1661"/>
                          <a:pt x="721" y="1695"/>
                          <a:pt x="868" y="1695"/>
                        </a:cubicBezTo>
                        <a:cubicBezTo>
                          <a:pt x="939" y="1695"/>
                          <a:pt x="1011" y="1687"/>
                          <a:pt x="1085" y="1672"/>
                        </a:cubicBezTo>
                        <a:cubicBezTo>
                          <a:pt x="1307" y="1621"/>
                          <a:pt x="1506" y="1540"/>
                          <a:pt x="1657" y="1369"/>
                        </a:cubicBezTo>
                        <a:cubicBezTo>
                          <a:pt x="1657" y="1513"/>
                          <a:pt x="1691" y="1658"/>
                          <a:pt x="1768" y="1782"/>
                        </a:cubicBezTo>
                        <a:cubicBezTo>
                          <a:pt x="1784" y="1807"/>
                          <a:pt x="1798" y="1830"/>
                          <a:pt x="1815" y="1857"/>
                        </a:cubicBezTo>
                        <a:cubicBezTo>
                          <a:pt x="1882" y="1972"/>
                          <a:pt x="1973" y="2062"/>
                          <a:pt x="2087" y="2130"/>
                        </a:cubicBezTo>
                        <a:cubicBezTo>
                          <a:pt x="2209" y="2200"/>
                          <a:pt x="2337" y="2234"/>
                          <a:pt x="2475" y="2234"/>
                        </a:cubicBezTo>
                        <a:cubicBezTo>
                          <a:pt x="2613" y="2234"/>
                          <a:pt x="2741" y="2200"/>
                          <a:pt x="2859" y="2130"/>
                        </a:cubicBezTo>
                        <a:cubicBezTo>
                          <a:pt x="2973" y="2062"/>
                          <a:pt x="3067" y="1972"/>
                          <a:pt x="3134" y="1857"/>
                        </a:cubicBezTo>
                        <a:cubicBezTo>
                          <a:pt x="3148" y="1830"/>
                          <a:pt x="3165" y="1807"/>
                          <a:pt x="3178" y="1782"/>
                        </a:cubicBezTo>
                        <a:cubicBezTo>
                          <a:pt x="3333" y="1537"/>
                          <a:pt x="3324" y="1204"/>
                          <a:pt x="3178" y="958"/>
                        </a:cubicBezTo>
                        <a:cubicBezTo>
                          <a:pt x="3033" y="709"/>
                          <a:pt x="2761" y="554"/>
                          <a:pt x="2475" y="554"/>
                        </a:cubicBezTo>
                        <a:cubicBezTo>
                          <a:pt x="2259" y="554"/>
                          <a:pt x="2054" y="638"/>
                          <a:pt x="1906" y="786"/>
                        </a:cubicBezTo>
                        <a:cubicBezTo>
                          <a:pt x="1906" y="722"/>
                          <a:pt x="1896" y="662"/>
                          <a:pt x="1879" y="601"/>
                        </a:cubicBezTo>
                        <a:cubicBezTo>
                          <a:pt x="1809" y="386"/>
                          <a:pt x="1657" y="227"/>
                          <a:pt x="1465" y="113"/>
                        </a:cubicBezTo>
                        <a:cubicBezTo>
                          <a:pt x="1339" y="34"/>
                          <a:pt x="1188" y="0"/>
                          <a:pt x="1037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2" name="Google Shape;902;p1"/>
                  <p:cNvSpPr/>
                  <p:nvPr/>
                </p:nvSpPr>
                <p:spPr>
                  <a:xfrm>
                    <a:off x="4062518" y="3639230"/>
                    <a:ext cx="102077" cy="79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4" h="1539" extrusionOk="0">
                        <a:moveTo>
                          <a:pt x="994" y="1"/>
                        </a:moveTo>
                        <a:cubicBezTo>
                          <a:pt x="1" y="1"/>
                          <a:pt x="1" y="1539"/>
                          <a:pt x="994" y="1539"/>
                        </a:cubicBezTo>
                        <a:cubicBezTo>
                          <a:pt x="1983" y="1539"/>
                          <a:pt x="1983" y="1"/>
                          <a:pt x="994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3" name="Google Shape;903;p1"/>
                  <p:cNvSpPr/>
                  <p:nvPr/>
                </p:nvSpPr>
                <p:spPr>
                  <a:xfrm>
                    <a:off x="4413760" y="3951011"/>
                    <a:ext cx="73831" cy="57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5" h="1115" extrusionOk="0">
                        <a:moveTo>
                          <a:pt x="717" y="0"/>
                        </a:moveTo>
                        <a:cubicBezTo>
                          <a:pt x="1" y="0"/>
                          <a:pt x="1" y="1114"/>
                          <a:pt x="717" y="1114"/>
                        </a:cubicBezTo>
                        <a:cubicBezTo>
                          <a:pt x="1435" y="1114"/>
                          <a:pt x="1435" y="0"/>
                          <a:pt x="717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4" name="Google Shape;904;p1"/>
                  <p:cNvSpPr/>
                  <p:nvPr/>
                </p:nvSpPr>
                <p:spPr>
                  <a:xfrm>
                    <a:off x="4345848" y="3853978"/>
                    <a:ext cx="71927" cy="64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8" h="1256" extrusionOk="0">
                        <a:moveTo>
                          <a:pt x="761" y="0"/>
                        </a:moveTo>
                        <a:cubicBezTo>
                          <a:pt x="757" y="0"/>
                          <a:pt x="754" y="0"/>
                          <a:pt x="751" y="0"/>
                        </a:cubicBezTo>
                        <a:cubicBezTo>
                          <a:pt x="707" y="0"/>
                          <a:pt x="667" y="4"/>
                          <a:pt x="627" y="8"/>
                        </a:cubicBezTo>
                        <a:cubicBezTo>
                          <a:pt x="462" y="14"/>
                          <a:pt x="303" y="71"/>
                          <a:pt x="185" y="189"/>
                        </a:cubicBezTo>
                        <a:cubicBezTo>
                          <a:pt x="125" y="246"/>
                          <a:pt x="81" y="311"/>
                          <a:pt x="58" y="387"/>
                        </a:cubicBezTo>
                        <a:cubicBezTo>
                          <a:pt x="17" y="462"/>
                          <a:pt x="0" y="542"/>
                          <a:pt x="4" y="626"/>
                        </a:cubicBezTo>
                        <a:cubicBezTo>
                          <a:pt x="11" y="788"/>
                          <a:pt x="64" y="957"/>
                          <a:pt x="185" y="1068"/>
                        </a:cubicBezTo>
                        <a:cubicBezTo>
                          <a:pt x="230" y="1102"/>
                          <a:pt x="270" y="1131"/>
                          <a:pt x="311" y="1165"/>
                        </a:cubicBezTo>
                        <a:cubicBezTo>
                          <a:pt x="408" y="1223"/>
                          <a:pt x="513" y="1249"/>
                          <a:pt x="627" y="1249"/>
                        </a:cubicBezTo>
                        <a:cubicBezTo>
                          <a:pt x="667" y="1253"/>
                          <a:pt x="707" y="1256"/>
                          <a:pt x="751" y="1256"/>
                        </a:cubicBezTo>
                        <a:cubicBezTo>
                          <a:pt x="755" y="1256"/>
                          <a:pt x="759" y="1256"/>
                          <a:pt x="763" y="1256"/>
                        </a:cubicBezTo>
                        <a:cubicBezTo>
                          <a:pt x="938" y="1256"/>
                          <a:pt x="1121" y="1169"/>
                          <a:pt x="1229" y="1030"/>
                        </a:cubicBezTo>
                        <a:cubicBezTo>
                          <a:pt x="1283" y="977"/>
                          <a:pt x="1324" y="917"/>
                          <a:pt x="1347" y="845"/>
                        </a:cubicBezTo>
                        <a:cubicBezTo>
                          <a:pt x="1381" y="778"/>
                          <a:pt x="1397" y="707"/>
                          <a:pt x="1394" y="626"/>
                        </a:cubicBezTo>
                        <a:cubicBezTo>
                          <a:pt x="1388" y="576"/>
                          <a:pt x="1381" y="526"/>
                          <a:pt x="1374" y="479"/>
                        </a:cubicBezTo>
                        <a:cubicBezTo>
                          <a:pt x="1347" y="381"/>
                          <a:pt x="1300" y="297"/>
                          <a:pt x="1229" y="226"/>
                        </a:cubicBezTo>
                        <a:cubicBezTo>
                          <a:pt x="1121" y="87"/>
                          <a:pt x="936" y="0"/>
                          <a:pt x="761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5" name="Google Shape;905;p1"/>
                  <p:cNvSpPr/>
                  <p:nvPr/>
                </p:nvSpPr>
                <p:spPr>
                  <a:xfrm>
                    <a:off x="4581072" y="3922920"/>
                    <a:ext cx="85767" cy="82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7" h="1599" extrusionOk="0">
                        <a:moveTo>
                          <a:pt x="844" y="1"/>
                        </a:moveTo>
                        <a:cubicBezTo>
                          <a:pt x="767" y="1"/>
                          <a:pt x="690" y="12"/>
                          <a:pt x="610" y="34"/>
                        </a:cubicBezTo>
                        <a:cubicBezTo>
                          <a:pt x="602" y="34"/>
                          <a:pt x="593" y="37"/>
                          <a:pt x="582" y="41"/>
                        </a:cubicBezTo>
                        <a:cubicBezTo>
                          <a:pt x="518" y="68"/>
                          <a:pt x="458" y="94"/>
                          <a:pt x="394" y="122"/>
                        </a:cubicBezTo>
                        <a:cubicBezTo>
                          <a:pt x="303" y="169"/>
                          <a:pt x="229" y="236"/>
                          <a:pt x="172" y="324"/>
                        </a:cubicBezTo>
                        <a:cubicBezTo>
                          <a:pt x="125" y="371"/>
                          <a:pt x="91" y="431"/>
                          <a:pt x="71" y="495"/>
                        </a:cubicBezTo>
                        <a:cubicBezTo>
                          <a:pt x="24" y="590"/>
                          <a:pt x="1" y="691"/>
                          <a:pt x="4" y="801"/>
                        </a:cubicBezTo>
                        <a:cubicBezTo>
                          <a:pt x="13" y="869"/>
                          <a:pt x="24" y="940"/>
                          <a:pt x="30" y="1011"/>
                        </a:cubicBezTo>
                        <a:cubicBezTo>
                          <a:pt x="57" y="1071"/>
                          <a:pt x="85" y="1135"/>
                          <a:pt x="111" y="1199"/>
                        </a:cubicBezTo>
                        <a:cubicBezTo>
                          <a:pt x="162" y="1289"/>
                          <a:pt x="229" y="1364"/>
                          <a:pt x="313" y="1418"/>
                        </a:cubicBezTo>
                        <a:cubicBezTo>
                          <a:pt x="391" y="1488"/>
                          <a:pt x="478" y="1536"/>
                          <a:pt x="582" y="1559"/>
                        </a:cubicBezTo>
                        <a:cubicBezTo>
                          <a:pt x="593" y="1562"/>
                          <a:pt x="602" y="1566"/>
                          <a:pt x="610" y="1566"/>
                        </a:cubicBezTo>
                        <a:cubicBezTo>
                          <a:pt x="690" y="1587"/>
                          <a:pt x="767" y="1599"/>
                          <a:pt x="844" y="1599"/>
                        </a:cubicBezTo>
                        <a:cubicBezTo>
                          <a:pt x="912" y="1599"/>
                          <a:pt x="981" y="1589"/>
                          <a:pt x="1051" y="1569"/>
                        </a:cubicBezTo>
                        <a:cubicBezTo>
                          <a:pt x="1128" y="1549"/>
                          <a:pt x="1208" y="1505"/>
                          <a:pt x="1283" y="1471"/>
                        </a:cubicBezTo>
                        <a:cubicBezTo>
                          <a:pt x="1401" y="1401"/>
                          <a:pt x="1491" y="1306"/>
                          <a:pt x="1562" y="1192"/>
                        </a:cubicBezTo>
                        <a:cubicBezTo>
                          <a:pt x="1633" y="1071"/>
                          <a:pt x="1666" y="940"/>
                          <a:pt x="1666" y="801"/>
                        </a:cubicBezTo>
                        <a:cubicBezTo>
                          <a:pt x="1666" y="660"/>
                          <a:pt x="1633" y="529"/>
                          <a:pt x="1562" y="408"/>
                        </a:cubicBezTo>
                        <a:cubicBezTo>
                          <a:pt x="1491" y="293"/>
                          <a:pt x="1401" y="199"/>
                          <a:pt x="1283" y="132"/>
                        </a:cubicBezTo>
                        <a:cubicBezTo>
                          <a:pt x="1208" y="94"/>
                          <a:pt x="1128" y="51"/>
                          <a:pt x="1051" y="31"/>
                        </a:cubicBezTo>
                        <a:cubicBezTo>
                          <a:pt x="981" y="10"/>
                          <a:pt x="912" y="1"/>
                          <a:pt x="844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6" name="Google Shape;906;p1"/>
                  <p:cNvSpPr/>
                  <p:nvPr/>
                </p:nvSpPr>
                <p:spPr>
                  <a:xfrm>
                    <a:off x="4539296" y="4042745"/>
                    <a:ext cx="81960" cy="88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" h="1725" extrusionOk="0">
                        <a:moveTo>
                          <a:pt x="776" y="1"/>
                        </a:moveTo>
                        <a:cubicBezTo>
                          <a:pt x="675" y="1"/>
                          <a:pt x="581" y="24"/>
                          <a:pt x="493" y="71"/>
                        </a:cubicBezTo>
                        <a:cubicBezTo>
                          <a:pt x="395" y="102"/>
                          <a:pt x="311" y="156"/>
                          <a:pt x="240" y="233"/>
                        </a:cubicBezTo>
                        <a:cubicBezTo>
                          <a:pt x="142" y="331"/>
                          <a:pt x="75" y="445"/>
                          <a:pt x="38" y="580"/>
                        </a:cubicBezTo>
                        <a:cubicBezTo>
                          <a:pt x="1" y="722"/>
                          <a:pt x="1" y="859"/>
                          <a:pt x="38" y="997"/>
                        </a:cubicBezTo>
                        <a:cubicBezTo>
                          <a:pt x="58" y="1129"/>
                          <a:pt x="78" y="1250"/>
                          <a:pt x="162" y="1361"/>
                        </a:cubicBezTo>
                        <a:cubicBezTo>
                          <a:pt x="230" y="1472"/>
                          <a:pt x="317" y="1559"/>
                          <a:pt x="425" y="1623"/>
                        </a:cubicBezTo>
                        <a:cubicBezTo>
                          <a:pt x="539" y="1691"/>
                          <a:pt x="664" y="1724"/>
                          <a:pt x="796" y="1724"/>
                        </a:cubicBezTo>
                        <a:cubicBezTo>
                          <a:pt x="930" y="1724"/>
                          <a:pt x="1055" y="1691"/>
                          <a:pt x="1169" y="1623"/>
                        </a:cubicBezTo>
                        <a:cubicBezTo>
                          <a:pt x="1277" y="1559"/>
                          <a:pt x="1364" y="1472"/>
                          <a:pt x="1431" y="1361"/>
                        </a:cubicBezTo>
                        <a:cubicBezTo>
                          <a:pt x="1515" y="1250"/>
                          <a:pt x="1536" y="1129"/>
                          <a:pt x="1556" y="997"/>
                        </a:cubicBezTo>
                        <a:cubicBezTo>
                          <a:pt x="1593" y="859"/>
                          <a:pt x="1593" y="722"/>
                          <a:pt x="1556" y="580"/>
                        </a:cubicBezTo>
                        <a:cubicBezTo>
                          <a:pt x="1519" y="445"/>
                          <a:pt x="1452" y="331"/>
                          <a:pt x="1354" y="233"/>
                        </a:cubicBezTo>
                        <a:cubicBezTo>
                          <a:pt x="1200" y="91"/>
                          <a:pt x="1010" y="1"/>
                          <a:pt x="796" y="1"/>
                        </a:cubicBezTo>
                        <a:cubicBezTo>
                          <a:pt x="789" y="1"/>
                          <a:pt x="782" y="1"/>
                          <a:pt x="776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7" name="Google Shape;907;p1"/>
                  <p:cNvSpPr/>
                  <p:nvPr/>
                </p:nvSpPr>
                <p:spPr>
                  <a:xfrm>
                    <a:off x="4638387" y="4136126"/>
                    <a:ext cx="91118" cy="707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71" h="1375" extrusionOk="0">
                        <a:moveTo>
                          <a:pt x="886" y="1"/>
                        </a:moveTo>
                        <a:cubicBezTo>
                          <a:pt x="4" y="1"/>
                          <a:pt x="1" y="1374"/>
                          <a:pt x="886" y="1374"/>
                        </a:cubicBezTo>
                        <a:cubicBezTo>
                          <a:pt x="1771" y="1374"/>
                          <a:pt x="1771" y="1"/>
                          <a:pt x="886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8" name="Google Shape;908;p1"/>
                  <p:cNvSpPr/>
                  <p:nvPr/>
                </p:nvSpPr>
                <p:spPr>
                  <a:xfrm>
                    <a:off x="4689321" y="4229814"/>
                    <a:ext cx="103569" cy="80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3" h="1563" extrusionOk="0">
                        <a:moveTo>
                          <a:pt x="1007" y="1"/>
                        </a:moveTo>
                        <a:cubicBezTo>
                          <a:pt x="0" y="1"/>
                          <a:pt x="0" y="1562"/>
                          <a:pt x="1007" y="1562"/>
                        </a:cubicBezTo>
                        <a:cubicBezTo>
                          <a:pt x="2013" y="1562"/>
                          <a:pt x="2013" y="1"/>
                          <a:pt x="1007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9" name="Google Shape;909;p1"/>
                  <p:cNvSpPr/>
                  <p:nvPr/>
                </p:nvSpPr>
                <p:spPr>
                  <a:xfrm>
                    <a:off x="4580352" y="4363685"/>
                    <a:ext cx="77689" cy="71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0" h="1399" extrusionOk="0">
                        <a:moveTo>
                          <a:pt x="685" y="1"/>
                        </a:moveTo>
                        <a:cubicBezTo>
                          <a:pt x="598" y="1"/>
                          <a:pt x="514" y="21"/>
                          <a:pt x="435" y="62"/>
                        </a:cubicBezTo>
                        <a:cubicBezTo>
                          <a:pt x="347" y="91"/>
                          <a:pt x="273" y="139"/>
                          <a:pt x="209" y="206"/>
                        </a:cubicBezTo>
                        <a:cubicBezTo>
                          <a:pt x="142" y="270"/>
                          <a:pt x="95" y="344"/>
                          <a:pt x="65" y="432"/>
                        </a:cubicBezTo>
                        <a:cubicBezTo>
                          <a:pt x="21" y="516"/>
                          <a:pt x="1" y="604"/>
                          <a:pt x="7" y="701"/>
                        </a:cubicBezTo>
                        <a:lnTo>
                          <a:pt x="31" y="886"/>
                        </a:lnTo>
                        <a:cubicBezTo>
                          <a:pt x="65" y="1004"/>
                          <a:pt x="125" y="1109"/>
                          <a:pt x="209" y="1196"/>
                        </a:cubicBezTo>
                        <a:cubicBezTo>
                          <a:pt x="257" y="1230"/>
                          <a:pt x="304" y="1266"/>
                          <a:pt x="351" y="1303"/>
                        </a:cubicBezTo>
                        <a:cubicBezTo>
                          <a:pt x="462" y="1367"/>
                          <a:pt x="580" y="1398"/>
                          <a:pt x="704" y="1398"/>
                        </a:cubicBezTo>
                        <a:lnTo>
                          <a:pt x="805" y="1398"/>
                        </a:lnTo>
                        <a:cubicBezTo>
                          <a:pt x="813" y="1398"/>
                          <a:pt x="821" y="1398"/>
                          <a:pt x="828" y="1398"/>
                        </a:cubicBezTo>
                        <a:cubicBezTo>
                          <a:pt x="917" y="1398"/>
                          <a:pt x="997" y="1381"/>
                          <a:pt x="1075" y="1341"/>
                        </a:cubicBezTo>
                        <a:cubicBezTo>
                          <a:pt x="1162" y="1311"/>
                          <a:pt x="1236" y="1263"/>
                          <a:pt x="1300" y="1196"/>
                        </a:cubicBezTo>
                        <a:cubicBezTo>
                          <a:pt x="1368" y="1132"/>
                          <a:pt x="1415" y="1058"/>
                          <a:pt x="1445" y="970"/>
                        </a:cubicBezTo>
                        <a:cubicBezTo>
                          <a:pt x="1489" y="886"/>
                          <a:pt x="1509" y="795"/>
                          <a:pt x="1505" y="701"/>
                        </a:cubicBezTo>
                        <a:cubicBezTo>
                          <a:pt x="1495" y="637"/>
                          <a:pt x="1489" y="576"/>
                          <a:pt x="1478" y="516"/>
                        </a:cubicBezTo>
                        <a:cubicBezTo>
                          <a:pt x="1445" y="398"/>
                          <a:pt x="1388" y="293"/>
                          <a:pt x="1300" y="206"/>
                        </a:cubicBezTo>
                        <a:cubicBezTo>
                          <a:pt x="1253" y="169"/>
                          <a:pt x="1206" y="132"/>
                          <a:pt x="1159" y="99"/>
                        </a:cubicBezTo>
                        <a:cubicBezTo>
                          <a:pt x="1048" y="34"/>
                          <a:pt x="933" y="1"/>
                          <a:pt x="805" y="1"/>
                        </a:cubicBezTo>
                        <a:lnTo>
                          <a:pt x="704" y="1"/>
                        </a:lnTo>
                        <a:cubicBezTo>
                          <a:pt x="698" y="1"/>
                          <a:pt x="691" y="1"/>
                          <a:pt x="685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0" name="Google Shape;910;p1"/>
                  <p:cNvSpPr/>
                  <p:nvPr/>
                </p:nvSpPr>
                <p:spPr>
                  <a:xfrm>
                    <a:off x="4675996" y="4376856"/>
                    <a:ext cx="99093" cy="76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6" h="1492" extrusionOk="0">
                        <a:moveTo>
                          <a:pt x="963" y="0"/>
                        </a:moveTo>
                        <a:cubicBezTo>
                          <a:pt x="3" y="0"/>
                          <a:pt x="0" y="1492"/>
                          <a:pt x="963" y="1492"/>
                        </a:cubicBezTo>
                        <a:cubicBezTo>
                          <a:pt x="1922" y="1492"/>
                          <a:pt x="1925" y="0"/>
                          <a:pt x="963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1" name="Google Shape;911;p1"/>
                  <p:cNvSpPr/>
                  <p:nvPr/>
                </p:nvSpPr>
                <p:spPr>
                  <a:xfrm>
                    <a:off x="4685308" y="4725115"/>
                    <a:ext cx="87362" cy="80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8" h="1561" extrusionOk="0">
                        <a:moveTo>
                          <a:pt x="754" y="1"/>
                        </a:moveTo>
                        <a:cubicBezTo>
                          <a:pt x="695" y="1"/>
                          <a:pt x="638" y="10"/>
                          <a:pt x="580" y="28"/>
                        </a:cubicBezTo>
                        <a:cubicBezTo>
                          <a:pt x="482" y="52"/>
                          <a:pt x="402" y="95"/>
                          <a:pt x="327" y="159"/>
                        </a:cubicBezTo>
                        <a:cubicBezTo>
                          <a:pt x="246" y="213"/>
                          <a:pt x="183" y="280"/>
                          <a:pt x="139" y="369"/>
                        </a:cubicBezTo>
                        <a:cubicBezTo>
                          <a:pt x="48" y="540"/>
                          <a:pt x="1" y="749"/>
                          <a:pt x="65" y="937"/>
                        </a:cubicBezTo>
                        <a:cubicBezTo>
                          <a:pt x="122" y="1116"/>
                          <a:pt x="233" y="1294"/>
                          <a:pt x="405" y="1382"/>
                        </a:cubicBezTo>
                        <a:cubicBezTo>
                          <a:pt x="439" y="1399"/>
                          <a:pt x="475" y="1416"/>
                          <a:pt x="512" y="1436"/>
                        </a:cubicBezTo>
                        <a:cubicBezTo>
                          <a:pt x="613" y="1486"/>
                          <a:pt x="688" y="1509"/>
                          <a:pt x="789" y="1533"/>
                        </a:cubicBezTo>
                        <a:cubicBezTo>
                          <a:pt x="852" y="1543"/>
                          <a:pt x="913" y="1550"/>
                          <a:pt x="977" y="1560"/>
                        </a:cubicBezTo>
                        <a:cubicBezTo>
                          <a:pt x="984" y="1560"/>
                          <a:pt x="991" y="1561"/>
                          <a:pt x="997" y="1561"/>
                        </a:cubicBezTo>
                        <a:cubicBezTo>
                          <a:pt x="1090" y="1561"/>
                          <a:pt x="1175" y="1540"/>
                          <a:pt x="1253" y="1496"/>
                        </a:cubicBezTo>
                        <a:cubicBezTo>
                          <a:pt x="1314" y="1479"/>
                          <a:pt x="1368" y="1449"/>
                          <a:pt x="1411" y="1405"/>
                        </a:cubicBezTo>
                        <a:cubicBezTo>
                          <a:pt x="1489" y="1355"/>
                          <a:pt x="1553" y="1287"/>
                          <a:pt x="1596" y="1203"/>
                        </a:cubicBezTo>
                        <a:cubicBezTo>
                          <a:pt x="1620" y="1146"/>
                          <a:pt x="1643" y="1088"/>
                          <a:pt x="1671" y="1032"/>
                        </a:cubicBezTo>
                        <a:cubicBezTo>
                          <a:pt x="1677" y="971"/>
                          <a:pt x="1687" y="907"/>
                          <a:pt x="1694" y="843"/>
                        </a:cubicBezTo>
                        <a:cubicBezTo>
                          <a:pt x="1697" y="745"/>
                          <a:pt x="1677" y="651"/>
                          <a:pt x="1634" y="567"/>
                        </a:cubicBezTo>
                        <a:cubicBezTo>
                          <a:pt x="1603" y="476"/>
                          <a:pt x="1556" y="402"/>
                          <a:pt x="1485" y="335"/>
                        </a:cubicBezTo>
                        <a:cubicBezTo>
                          <a:pt x="1415" y="274"/>
                          <a:pt x="1337" y="200"/>
                          <a:pt x="1260" y="156"/>
                        </a:cubicBezTo>
                        <a:cubicBezTo>
                          <a:pt x="1222" y="139"/>
                          <a:pt x="1186" y="119"/>
                          <a:pt x="1149" y="103"/>
                        </a:cubicBezTo>
                        <a:cubicBezTo>
                          <a:pt x="1065" y="49"/>
                          <a:pt x="974" y="18"/>
                          <a:pt x="876" y="15"/>
                        </a:cubicBezTo>
                        <a:cubicBezTo>
                          <a:pt x="835" y="5"/>
                          <a:pt x="794" y="1"/>
                          <a:pt x="754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2" name="Google Shape;912;p1"/>
                  <p:cNvSpPr/>
                  <p:nvPr/>
                </p:nvSpPr>
                <p:spPr>
                  <a:xfrm>
                    <a:off x="4873560" y="4761541"/>
                    <a:ext cx="86848" cy="8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8" h="1671" extrusionOk="0">
                        <a:moveTo>
                          <a:pt x="815" y="0"/>
                        </a:moveTo>
                        <a:cubicBezTo>
                          <a:pt x="750" y="0"/>
                          <a:pt x="685" y="11"/>
                          <a:pt x="621" y="31"/>
                        </a:cubicBezTo>
                        <a:cubicBezTo>
                          <a:pt x="553" y="57"/>
                          <a:pt x="486" y="88"/>
                          <a:pt x="419" y="115"/>
                        </a:cubicBezTo>
                        <a:cubicBezTo>
                          <a:pt x="324" y="169"/>
                          <a:pt x="243" y="239"/>
                          <a:pt x="186" y="330"/>
                        </a:cubicBezTo>
                        <a:cubicBezTo>
                          <a:pt x="112" y="411"/>
                          <a:pt x="62" y="506"/>
                          <a:pt x="35" y="613"/>
                        </a:cubicBezTo>
                        <a:cubicBezTo>
                          <a:pt x="28" y="687"/>
                          <a:pt x="18" y="761"/>
                          <a:pt x="7" y="835"/>
                        </a:cubicBezTo>
                        <a:cubicBezTo>
                          <a:pt x="1" y="950"/>
                          <a:pt x="24" y="1057"/>
                          <a:pt x="78" y="1158"/>
                        </a:cubicBezTo>
                        <a:cubicBezTo>
                          <a:pt x="99" y="1229"/>
                          <a:pt x="133" y="1289"/>
                          <a:pt x="186" y="1340"/>
                        </a:cubicBezTo>
                        <a:cubicBezTo>
                          <a:pt x="243" y="1431"/>
                          <a:pt x="324" y="1505"/>
                          <a:pt x="419" y="1556"/>
                        </a:cubicBezTo>
                        <a:cubicBezTo>
                          <a:pt x="486" y="1586"/>
                          <a:pt x="553" y="1612"/>
                          <a:pt x="621" y="1640"/>
                        </a:cubicBezTo>
                        <a:cubicBezTo>
                          <a:pt x="695" y="1660"/>
                          <a:pt x="768" y="1670"/>
                          <a:pt x="842" y="1670"/>
                        </a:cubicBezTo>
                        <a:cubicBezTo>
                          <a:pt x="916" y="1670"/>
                          <a:pt x="991" y="1660"/>
                          <a:pt x="1065" y="1640"/>
                        </a:cubicBezTo>
                        <a:cubicBezTo>
                          <a:pt x="1126" y="1617"/>
                          <a:pt x="1206" y="1592"/>
                          <a:pt x="1256" y="1559"/>
                        </a:cubicBezTo>
                        <a:lnTo>
                          <a:pt x="1260" y="1559"/>
                        </a:lnTo>
                        <a:lnTo>
                          <a:pt x="1264" y="1556"/>
                        </a:lnTo>
                        <a:cubicBezTo>
                          <a:pt x="1294" y="1539"/>
                          <a:pt x="1320" y="1519"/>
                          <a:pt x="1348" y="1491"/>
                        </a:cubicBezTo>
                        <a:cubicBezTo>
                          <a:pt x="1438" y="1431"/>
                          <a:pt x="1509" y="1354"/>
                          <a:pt x="1563" y="1256"/>
                        </a:cubicBezTo>
                        <a:cubicBezTo>
                          <a:pt x="1590" y="1192"/>
                          <a:pt x="1617" y="1124"/>
                          <a:pt x="1647" y="1057"/>
                        </a:cubicBezTo>
                        <a:cubicBezTo>
                          <a:pt x="1681" y="946"/>
                          <a:pt x="1688" y="835"/>
                          <a:pt x="1660" y="724"/>
                        </a:cubicBezTo>
                        <a:cubicBezTo>
                          <a:pt x="1657" y="613"/>
                          <a:pt x="1623" y="509"/>
                          <a:pt x="1563" y="414"/>
                        </a:cubicBezTo>
                        <a:cubicBezTo>
                          <a:pt x="1519" y="357"/>
                          <a:pt x="1475" y="304"/>
                          <a:pt x="1432" y="246"/>
                        </a:cubicBezTo>
                        <a:cubicBezTo>
                          <a:pt x="1374" y="203"/>
                          <a:pt x="1317" y="158"/>
                          <a:pt x="1264" y="115"/>
                        </a:cubicBezTo>
                        <a:cubicBezTo>
                          <a:pt x="1166" y="54"/>
                          <a:pt x="1065" y="21"/>
                          <a:pt x="953" y="17"/>
                        </a:cubicBezTo>
                        <a:cubicBezTo>
                          <a:pt x="907" y="6"/>
                          <a:pt x="861" y="0"/>
                          <a:pt x="815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3" name="Google Shape;913;p1"/>
                  <p:cNvSpPr/>
                  <p:nvPr/>
                </p:nvSpPr>
                <p:spPr>
                  <a:xfrm>
                    <a:off x="4756153" y="4897316"/>
                    <a:ext cx="87877" cy="83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8" h="1624" extrusionOk="0">
                        <a:moveTo>
                          <a:pt x="815" y="1"/>
                        </a:moveTo>
                        <a:cubicBezTo>
                          <a:pt x="744" y="1"/>
                          <a:pt x="672" y="11"/>
                          <a:pt x="600" y="31"/>
                        </a:cubicBezTo>
                        <a:cubicBezTo>
                          <a:pt x="462" y="68"/>
                          <a:pt x="344" y="139"/>
                          <a:pt x="243" y="240"/>
                        </a:cubicBezTo>
                        <a:lnTo>
                          <a:pt x="115" y="401"/>
                        </a:lnTo>
                        <a:cubicBezTo>
                          <a:pt x="41" y="529"/>
                          <a:pt x="4" y="667"/>
                          <a:pt x="4" y="812"/>
                        </a:cubicBezTo>
                        <a:cubicBezTo>
                          <a:pt x="1" y="923"/>
                          <a:pt x="24" y="1027"/>
                          <a:pt x="75" y="1125"/>
                        </a:cubicBezTo>
                        <a:cubicBezTo>
                          <a:pt x="108" y="1226"/>
                          <a:pt x="162" y="1313"/>
                          <a:pt x="243" y="1384"/>
                        </a:cubicBezTo>
                        <a:cubicBezTo>
                          <a:pt x="344" y="1485"/>
                          <a:pt x="462" y="1556"/>
                          <a:pt x="600" y="1593"/>
                        </a:cubicBezTo>
                        <a:cubicBezTo>
                          <a:pt x="672" y="1613"/>
                          <a:pt x="744" y="1623"/>
                          <a:pt x="815" y="1623"/>
                        </a:cubicBezTo>
                        <a:cubicBezTo>
                          <a:pt x="887" y="1623"/>
                          <a:pt x="958" y="1613"/>
                          <a:pt x="1031" y="1593"/>
                        </a:cubicBezTo>
                        <a:cubicBezTo>
                          <a:pt x="1065" y="1586"/>
                          <a:pt x="1094" y="1579"/>
                          <a:pt x="1125" y="1573"/>
                        </a:cubicBezTo>
                        <a:cubicBezTo>
                          <a:pt x="1189" y="1546"/>
                          <a:pt x="1253" y="1518"/>
                          <a:pt x="1313" y="1492"/>
                        </a:cubicBezTo>
                        <a:cubicBezTo>
                          <a:pt x="1405" y="1442"/>
                          <a:pt x="1478" y="1374"/>
                          <a:pt x="1536" y="1290"/>
                        </a:cubicBezTo>
                        <a:cubicBezTo>
                          <a:pt x="1582" y="1240"/>
                          <a:pt x="1616" y="1182"/>
                          <a:pt x="1637" y="1114"/>
                        </a:cubicBezTo>
                        <a:cubicBezTo>
                          <a:pt x="1683" y="1021"/>
                          <a:pt x="1708" y="920"/>
                          <a:pt x="1704" y="812"/>
                        </a:cubicBezTo>
                        <a:cubicBezTo>
                          <a:pt x="1694" y="741"/>
                          <a:pt x="1683" y="674"/>
                          <a:pt x="1677" y="603"/>
                        </a:cubicBezTo>
                        <a:lnTo>
                          <a:pt x="1596" y="415"/>
                        </a:lnTo>
                        <a:cubicBezTo>
                          <a:pt x="1546" y="324"/>
                          <a:pt x="1478" y="250"/>
                          <a:pt x="1394" y="193"/>
                        </a:cubicBezTo>
                        <a:cubicBezTo>
                          <a:pt x="1317" y="125"/>
                          <a:pt x="1229" y="78"/>
                          <a:pt x="1125" y="51"/>
                        </a:cubicBezTo>
                        <a:cubicBezTo>
                          <a:pt x="1094" y="44"/>
                          <a:pt x="1065" y="38"/>
                          <a:pt x="1031" y="31"/>
                        </a:cubicBezTo>
                        <a:cubicBezTo>
                          <a:pt x="958" y="11"/>
                          <a:pt x="887" y="1"/>
                          <a:pt x="815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4" name="Google Shape;914;p1"/>
                  <p:cNvSpPr/>
                  <p:nvPr/>
                </p:nvSpPr>
                <p:spPr>
                  <a:xfrm>
                    <a:off x="4807602" y="4974747"/>
                    <a:ext cx="95131" cy="73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9" h="1435" extrusionOk="0">
                        <a:moveTo>
                          <a:pt x="926" y="1"/>
                        </a:moveTo>
                        <a:cubicBezTo>
                          <a:pt x="4" y="1"/>
                          <a:pt x="1" y="1435"/>
                          <a:pt x="926" y="1435"/>
                        </a:cubicBezTo>
                        <a:cubicBezTo>
                          <a:pt x="1845" y="1435"/>
                          <a:pt x="1848" y="1"/>
                          <a:pt x="926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5" name="Google Shape;915;p1"/>
                  <p:cNvSpPr/>
                  <p:nvPr/>
                </p:nvSpPr>
                <p:spPr>
                  <a:xfrm>
                    <a:off x="4934167" y="5008652"/>
                    <a:ext cx="101408" cy="78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1" h="1530" extrusionOk="0">
                        <a:moveTo>
                          <a:pt x="984" y="1"/>
                        </a:moveTo>
                        <a:cubicBezTo>
                          <a:pt x="1" y="1"/>
                          <a:pt x="1" y="1529"/>
                          <a:pt x="984" y="1529"/>
                        </a:cubicBezTo>
                        <a:cubicBezTo>
                          <a:pt x="1967" y="1529"/>
                          <a:pt x="1971" y="1"/>
                          <a:pt x="984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6" name="Google Shape;916;p1"/>
                  <p:cNvSpPr/>
                  <p:nvPr/>
                </p:nvSpPr>
                <p:spPr>
                  <a:xfrm>
                    <a:off x="1087841" y="5023212"/>
                    <a:ext cx="76969" cy="59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1163" extrusionOk="0">
                        <a:moveTo>
                          <a:pt x="748" y="1"/>
                        </a:moveTo>
                        <a:cubicBezTo>
                          <a:pt x="1" y="1"/>
                          <a:pt x="1" y="1162"/>
                          <a:pt x="748" y="1162"/>
                        </a:cubicBezTo>
                        <a:cubicBezTo>
                          <a:pt x="1496" y="1162"/>
                          <a:pt x="1496" y="1"/>
                          <a:pt x="748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7" name="Google Shape;917;p1"/>
                  <p:cNvSpPr/>
                  <p:nvPr/>
                </p:nvSpPr>
                <p:spPr>
                  <a:xfrm>
                    <a:off x="1112948" y="4877559"/>
                    <a:ext cx="78564" cy="60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7" h="1183" extrusionOk="0">
                        <a:moveTo>
                          <a:pt x="762" y="1"/>
                        </a:moveTo>
                        <a:cubicBezTo>
                          <a:pt x="1" y="1"/>
                          <a:pt x="1" y="1183"/>
                          <a:pt x="762" y="1183"/>
                        </a:cubicBezTo>
                        <a:cubicBezTo>
                          <a:pt x="1526" y="1183"/>
                          <a:pt x="1526" y="1"/>
                          <a:pt x="762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8" name="Google Shape;918;p1"/>
                  <p:cNvSpPr/>
                  <p:nvPr/>
                </p:nvSpPr>
                <p:spPr>
                  <a:xfrm>
                    <a:off x="1203190" y="4941305"/>
                    <a:ext cx="62975" cy="65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4" h="1266" extrusionOk="0">
                        <a:moveTo>
                          <a:pt x="658" y="1"/>
                        </a:moveTo>
                        <a:cubicBezTo>
                          <a:pt x="557" y="1"/>
                          <a:pt x="462" y="28"/>
                          <a:pt x="375" y="78"/>
                        </a:cubicBezTo>
                        <a:cubicBezTo>
                          <a:pt x="351" y="95"/>
                          <a:pt x="327" y="112"/>
                          <a:pt x="304" y="132"/>
                        </a:cubicBezTo>
                        <a:cubicBezTo>
                          <a:pt x="213" y="186"/>
                          <a:pt x="139" y="256"/>
                          <a:pt x="85" y="351"/>
                        </a:cubicBezTo>
                        <a:cubicBezTo>
                          <a:pt x="28" y="445"/>
                          <a:pt x="1" y="546"/>
                          <a:pt x="1" y="657"/>
                        </a:cubicBezTo>
                        <a:cubicBezTo>
                          <a:pt x="1" y="873"/>
                          <a:pt x="119" y="1075"/>
                          <a:pt x="304" y="1182"/>
                        </a:cubicBezTo>
                        <a:cubicBezTo>
                          <a:pt x="398" y="1238"/>
                          <a:pt x="505" y="1266"/>
                          <a:pt x="612" y="1266"/>
                        </a:cubicBezTo>
                        <a:cubicBezTo>
                          <a:pt x="719" y="1266"/>
                          <a:pt x="826" y="1238"/>
                          <a:pt x="920" y="1182"/>
                        </a:cubicBezTo>
                        <a:cubicBezTo>
                          <a:pt x="1105" y="1075"/>
                          <a:pt x="1219" y="873"/>
                          <a:pt x="1219" y="657"/>
                        </a:cubicBezTo>
                        <a:cubicBezTo>
                          <a:pt x="1219" y="627"/>
                          <a:pt x="1223" y="593"/>
                          <a:pt x="1223" y="562"/>
                        </a:cubicBezTo>
                        <a:cubicBezTo>
                          <a:pt x="1223" y="365"/>
                          <a:pt x="1112" y="175"/>
                          <a:pt x="944" y="78"/>
                        </a:cubicBezTo>
                        <a:cubicBezTo>
                          <a:pt x="856" y="28"/>
                          <a:pt x="762" y="1"/>
                          <a:pt x="658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9" name="Google Shape;919;p1"/>
                  <p:cNvSpPr/>
                  <p:nvPr/>
                </p:nvSpPr>
                <p:spPr>
                  <a:xfrm>
                    <a:off x="1179626" y="4771060"/>
                    <a:ext cx="59322" cy="624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3" h="1213" extrusionOk="0">
                        <a:moveTo>
                          <a:pt x="595" y="0"/>
                        </a:moveTo>
                        <a:cubicBezTo>
                          <a:pt x="589" y="0"/>
                          <a:pt x="583" y="0"/>
                          <a:pt x="577" y="1"/>
                        </a:cubicBezTo>
                        <a:cubicBezTo>
                          <a:pt x="530" y="7"/>
                          <a:pt x="479" y="14"/>
                          <a:pt x="432" y="21"/>
                        </a:cubicBezTo>
                        <a:cubicBezTo>
                          <a:pt x="389" y="38"/>
                          <a:pt x="344" y="54"/>
                          <a:pt x="301" y="74"/>
                        </a:cubicBezTo>
                        <a:cubicBezTo>
                          <a:pt x="237" y="108"/>
                          <a:pt x="187" y="155"/>
                          <a:pt x="149" y="216"/>
                        </a:cubicBezTo>
                        <a:cubicBezTo>
                          <a:pt x="99" y="266"/>
                          <a:pt x="69" y="327"/>
                          <a:pt x="52" y="401"/>
                        </a:cubicBezTo>
                        <a:cubicBezTo>
                          <a:pt x="45" y="431"/>
                          <a:pt x="35" y="462"/>
                          <a:pt x="28" y="495"/>
                        </a:cubicBezTo>
                        <a:cubicBezTo>
                          <a:pt x="1" y="596"/>
                          <a:pt x="1" y="694"/>
                          <a:pt x="28" y="795"/>
                        </a:cubicBezTo>
                        <a:cubicBezTo>
                          <a:pt x="55" y="893"/>
                          <a:pt x="106" y="977"/>
                          <a:pt x="173" y="1048"/>
                        </a:cubicBezTo>
                        <a:cubicBezTo>
                          <a:pt x="213" y="1078"/>
                          <a:pt x="250" y="1104"/>
                          <a:pt x="291" y="1135"/>
                        </a:cubicBezTo>
                        <a:cubicBezTo>
                          <a:pt x="378" y="1189"/>
                          <a:pt x="473" y="1213"/>
                          <a:pt x="577" y="1213"/>
                        </a:cubicBezTo>
                        <a:cubicBezTo>
                          <a:pt x="583" y="1213"/>
                          <a:pt x="589" y="1213"/>
                          <a:pt x="595" y="1213"/>
                        </a:cubicBezTo>
                        <a:cubicBezTo>
                          <a:pt x="666" y="1213"/>
                          <a:pt x="733" y="1196"/>
                          <a:pt x="796" y="1165"/>
                        </a:cubicBezTo>
                        <a:cubicBezTo>
                          <a:pt x="866" y="1141"/>
                          <a:pt x="927" y="1101"/>
                          <a:pt x="978" y="1048"/>
                        </a:cubicBezTo>
                        <a:cubicBezTo>
                          <a:pt x="1048" y="977"/>
                          <a:pt x="1099" y="893"/>
                          <a:pt x="1125" y="795"/>
                        </a:cubicBezTo>
                        <a:cubicBezTo>
                          <a:pt x="1152" y="694"/>
                          <a:pt x="1152" y="596"/>
                          <a:pt x="1125" y="495"/>
                        </a:cubicBezTo>
                        <a:cubicBezTo>
                          <a:pt x="1116" y="462"/>
                          <a:pt x="1108" y="431"/>
                          <a:pt x="1102" y="401"/>
                        </a:cubicBezTo>
                        <a:cubicBezTo>
                          <a:pt x="1082" y="357"/>
                          <a:pt x="1065" y="313"/>
                          <a:pt x="1048" y="270"/>
                        </a:cubicBezTo>
                        <a:cubicBezTo>
                          <a:pt x="1011" y="206"/>
                          <a:pt x="964" y="155"/>
                          <a:pt x="906" y="115"/>
                        </a:cubicBezTo>
                        <a:cubicBezTo>
                          <a:pt x="873" y="81"/>
                          <a:pt x="833" y="61"/>
                          <a:pt x="785" y="48"/>
                        </a:cubicBezTo>
                        <a:cubicBezTo>
                          <a:pt x="727" y="16"/>
                          <a:pt x="663" y="0"/>
                          <a:pt x="595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0" name="Google Shape;920;p1"/>
                  <p:cNvSpPr/>
                  <p:nvPr/>
                </p:nvSpPr>
                <p:spPr>
                  <a:xfrm>
                    <a:off x="1298113" y="4717501"/>
                    <a:ext cx="73676" cy="760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" h="1478" extrusionOk="0">
                        <a:moveTo>
                          <a:pt x="796" y="1"/>
                        </a:moveTo>
                        <a:cubicBezTo>
                          <a:pt x="789" y="1"/>
                          <a:pt x="782" y="1"/>
                          <a:pt x="775" y="1"/>
                        </a:cubicBezTo>
                        <a:cubicBezTo>
                          <a:pt x="660" y="1"/>
                          <a:pt x="553" y="29"/>
                          <a:pt x="452" y="89"/>
                        </a:cubicBezTo>
                        <a:cubicBezTo>
                          <a:pt x="438" y="92"/>
                          <a:pt x="429" y="99"/>
                          <a:pt x="415" y="105"/>
                        </a:cubicBezTo>
                        <a:cubicBezTo>
                          <a:pt x="371" y="139"/>
                          <a:pt x="324" y="176"/>
                          <a:pt x="280" y="210"/>
                        </a:cubicBezTo>
                        <a:cubicBezTo>
                          <a:pt x="273" y="217"/>
                          <a:pt x="270" y="220"/>
                          <a:pt x="263" y="226"/>
                        </a:cubicBezTo>
                        <a:cubicBezTo>
                          <a:pt x="247" y="251"/>
                          <a:pt x="230" y="271"/>
                          <a:pt x="213" y="294"/>
                        </a:cubicBezTo>
                        <a:cubicBezTo>
                          <a:pt x="126" y="382"/>
                          <a:pt x="68" y="483"/>
                          <a:pt x="34" y="601"/>
                        </a:cubicBezTo>
                        <a:cubicBezTo>
                          <a:pt x="0" y="722"/>
                          <a:pt x="0" y="846"/>
                          <a:pt x="34" y="967"/>
                        </a:cubicBezTo>
                        <a:cubicBezTo>
                          <a:pt x="88" y="1139"/>
                          <a:pt x="193" y="1287"/>
                          <a:pt x="351" y="1382"/>
                        </a:cubicBezTo>
                        <a:cubicBezTo>
                          <a:pt x="432" y="1432"/>
                          <a:pt x="519" y="1459"/>
                          <a:pt x="610" y="1466"/>
                        </a:cubicBezTo>
                        <a:cubicBezTo>
                          <a:pt x="646" y="1474"/>
                          <a:pt x="682" y="1477"/>
                          <a:pt x="718" y="1477"/>
                        </a:cubicBezTo>
                        <a:cubicBezTo>
                          <a:pt x="774" y="1477"/>
                          <a:pt x="831" y="1468"/>
                          <a:pt x="886" y="1452"/>
                        </a:cubicBezTo>
                        <a:cubicBezTo>
                          <a:pt x="1119" y="1388"/>
                          <a:pt x="1310" y="1200"/>
                          <a:pt x="1371" y="967"/>
                        </a:cubicBezTo>
                        <a:cubicBezTo>
                          <a:pt x="1378" y="937"/>
                          <a:pt x="1388" y="907"/>
                          <a:pt x="1394" y="877"/>
                        </a:cubicBezTo>
                        <a:cubicBezTo>
                          <a:pt x="1431" y="731"/>
                          <a:pt x="1425" y="647"/>
                          <a:pt x="1398" y="506"/>
                        </a:cubicBezTo>
                        <a:cubicBezTo>
                          <a:pt x="1398" y="493"/>
                          <a:pt x="1394" y="483"/>
                          <a:pt x="1391" y="469"/>
                        </a:cubicBezTo>
                        <a:cubicBezTo>
                          <a:pt x="1361" y="361"/>
                          <a:pt x="1307" y="267"/>
                          <a:pt x="1226" y="186"/>
                        </a:cubicBezTo>
                        <a:cubicBezTo>
                          <a:pt x="1169" y="125"/>
                          <a:pt x="1102" y="82"/>
                          <a:pt x="1021" y="55"/>
                        </a:cubicBezTo>
                        <a:cubicBezTo>
                          <a:pt x="949" y="18"/>
                          <a:pt x="875" y="1"/>
                          <a:pt x="796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1" name="Google Shape;921;p1"/>
                  <p:cNvSpPr/>
                  <p:nvPr/>
                </p:nvSpPr>
                <p:spPr>
                  <a:xfrm>
                    <a:off x="1248928" y="4629369"/>
                    <a:ext cx="76249" cy="59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152" extrusionOk="0">
                        <a:moveTo>
                          <a:pt x="741" y="0"/>
                        </a:moveTo>
                        <a:cubicBezTo>
                          <a:pt x="1" y="0"/>
                          <a:pt x="1" y="1152"/>
                          <a:pt x="741" y="1152"/>
                        </a:cubicBezTo>
                        <a:cubicBezTo>
                          <a:pt x="1482" y="1152"/>
                          <a:pt x="1482" y="0"/>
                          <a:pt x="741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2" name="Google Shape;922;p1"/>
                  <p:cNvSpPr/>
                  <p:nvPr/>
                </p:nvSpPr>
                <p:spPr>
                  <a:xfrm>
                    <a:off x="890225" y="4049485"/>
                    <a:ext cx="57418" cy="62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6" h="1210" extrusionOk="0">
                        <a:moveTo>
                          <a:pt x="575" y="0"/>
                        </a:moveTo>
                        <a:cubicBezTo>
                          <a:pt x="568" y="0"/>
                          <a:pt x="562" y="1"/>
                          <a:pt x="556" y="1"/>
                        </a:cubicBezTo>
                        <a:cubicBezTo>
                          <a:pt x="506" y="8"/>
                          <a:pt x="459" y="15"/>
                          <a:pt x="408" y="21"/>
                        </a:cubicBezTo>
                        <a:cubicBezTo>
                          <a:pt x="314" y="49"/>
                          <a:pt x="233" y="95"/>
                          <a:pt x="163" y="162"/>
                        </a:cubicBezTo>
                        <a:cubicBezTo>
                          <a:pt x="132" y="203"/>
                          <a:pt x="105" y="240"/>
                          <a:pt x="75" y="277"/>
                        </a:cubicBezTo>
                        <a:cubicBezTo>
                          <a:pt x="24" y="364"/>
                          <a:pt x="1" y="456"/>
                          <a:pt x="1" y="557"/>
                        </a:cubicBezTo>
                        <a:cubicBezTo>
                          <a:pt x="1" y="591"/>
                          <a:pt x="4" y="624"/>
                          <a:pt x="4" y="658"/>
                        </a:cubicBezTo>
                        <a:cubicBezTo>
                          <a:pt x="4" y="735"/>
                          <a:pt x="18" y="806"/>
                          <a:pt x="51" y="869"/>
                        </a:cubicBezTo>
                        <a:cubicBezTo>
                          <a:pt x="75" y="940"/>
                          <a:pt x="112" y="998"/>
                          <a:pt x="166" y="1048"/>
                        </a:cubicBezTo>
                        <a:cubicBezTo>
                          <a:pt x="217" y="1102"/>
                          <a:pt x="277" y="1139"/>
                          <a:pt x="344" y="1163"/>
                        </a:cubicBezTo>
                        <a:cubicBezTo>
                          <a:pt x="403" y="1194"/>
                          <a:pt x="467" y="1210"/>
                          <a:pt x="537" y="1210"/>
                        </a:cubicBezTo>
                        <a:cubicBezTo>
                          <a:pt x="543" y="1210"/>
                          <a:pt x="550" y="1210"/>
                          <a:pt x="556" y="1210"/>
                        </a:cubicBezTo>
                        <a:cubicBezTo>
                          <a:pt x="604" y="1203"/>
                          <a:pt x="654" y="1197"/>
                          <a:pt x="701" y="1189"/>
                        </a:cubicBezTo>
                        <a:cubicBezTo>
                          <a:pt x="795" y="1163"/>
                          <a:pt x="876" y="1116"/>
                          <a:pt x="947" y="1048"/>
                        </a:cubicBezTo>
                        <a:cubicBezTo>
                          <a:pt x="974" y="1011"/>
                          <a:pt x="1004" y="974"/>
                          <a:pt x="1031" y="937"/>
                        </a:cubicBezTo>
                        <a:cubicBezTo>
                          <a:pt x="1081" y="849"/>
                          <a:pt x="1105" y="759"/>
                          <a:pt x="1109" y="658"/>
                        </a:cubicBezTo>
                        <a:cubicBezTo>
                          <a:pt x="1109" y="624"/>
                          <a:pt x="1112" y="591"/>
                          <a:pt x="1112" y="557"/>
                        </a:cubicBezTo>
                        <a:cubicBezTo>
                          <a:pt x="1115" y="482"/>
                          <a:pt x="1098" y="409"/>
                          <a:pt x="1065" y="344"/>
                        </a:cubicBezTo>
                        <a:cubicBezTo>
                          <a:pt x="1041" y="274"/>
                          <a:pt x="1004" y="213"/>
                          <a:pt x="950" y="162"/>
                        </a:cubicBezTo>
                        <a:cubicBezTo>
                          <a:pt x="899" y="109"/>
                          <a:pt x="839" y="72"/>
                          <a:pt x="772" y="49"/>
                        </a:cubicBezTo>
                        <a:cubicBezTo>
                          <a:pt x="710" y="17"/>
                          <a:pt x="645" y="0"/>
                          <a:pt x="575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3" name="Google Shape;923;p1"/>
                  <p:cNvSpPr/>
                  <p:nvPr/>
                </p:nvSpPr>
                <p:spPr>
                  <a:xfrm>
                    <a:off x="900618" y="3830260"/>
                    <a:ext cx="77844" cy="602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3" h="1172" extrusionOk="0">
                        <a:moveTo>
                          <a:pt x="758" y="0"/>
                        </a:moveTo>
                        <a:cubicBezTo>
                          <a:pt x="4" y="0"/>
                          <a:pt x="1" y="1172"/>
                          <a:pt x="758" y="1172"/>
                        </a:cubicBezTo>
                        <a:cubicBezTo>
                          <a:pt x="1513" y="1172"/>
                          <a:pt x="1513" y="0"/>
                          <a:pt x="758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4" name="Google Shape;924;p1"/>
                  <p:cNvSpPr/>
                  <p:nvPr/>
                </p:nvSpPr>
                <p:spPr>
                  <a:xfrm>
                    <a:off x="975631" y="3866789"/>
                    <a:ext cx="66731" cy="66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" h="1291" extrusionOk="0">
                        <a:moveTo>
                          <a:pt x="730" y="0"/>
                        </a:moveTo>
                        <a:cubicBezTo>
                          <a:pt x="698" y="0"/>
                          <a:pt x="665" y="4"/>
                          <a:pt x="633" y="11"/>
                        </a:cubicBezTo>
                        <a:cubicBezTo>
                          <a:pt x="556" y="14"/>
                          <a:pt x="485" y="37"/>
                          <a:pt x="418" y="78"/>
                        </a:cubicBezTo>
                        <a:cubicBezTo>
                          <a:pt x="381" y="105"/>
                          <a:pt x="341" y="129"/>
                          <a:pt x="303" y="155"/>
                        </a:cubicBezTo>
                        <a:cubicBezTo>
                          <a:pt x="209" y="209"/>
                          <a:pt x="139" y="284"/>
                          <a:pt x="84" y="374"/>
                        </a:cubicBezTo>
                        <a:cubicBezTo>
                          <a:pt x="27" y="469"/>
                          <a:pt x="0" y="573"/>
                          <a:pt x="0" y="680"/>
                        </a:cubicBezTo>
                        <a:cubicBezTo>
                          <a:pt x="7" y="735"/>
                          <a:pt x="14" y="789"/>
                          <a:pt x="21" y="842"/>
                        </a:cubicBezTo>
                        <a:cubicBezTo>
                          <a:pt x="51" y="946"/>
                          <a:pt x="101" y="1038"/>
                          <a:pt x="179" y="1112"/>
                        </a:cubicBezTo>
                        <a:cubicBezTo>
                          <a:pt x="233" y="1172"/>
                          <a:pt x="300" y="1213"/>
                          <a:pt x="375" y="1240"/>
                        </a:cubicBezTo>
                        <a:cubicBezTo>
                          <a:pt x="441" y="1273"/>
                          <a:pt x="511" y="1290"/>
                          <a:pt x="586" y="1290"/>
                        </a:cubicBezTo>
                        <a:cubicBezTo>
                          <a:pt x="593" y="1290"/>
                          <a:pt x="602" y="1290"/>
                          <a:pt x="610" y="1290"/>
                        </a:cubicBezTo>
                        <a:cubicBezTo>
                          <a:pt x="721" y="1290"/>
                          <a:pt x="822" y="1263"/>
                          <a:pt x="916" y="1209"/>
                        </a:cubicBezTo>
                        <a:cubicBezTo>
                          <a:pt x="1010" y="1156"/>
                          <a:pt x="1081" y="1081"/>
                          <a:pt x="1135" y="991"/>
                        </a:cubicBezTo>
                        <a:cubicBezTo>
                          <a:pt x="1162" y="950"/>
                          <a:pt x="1186" y="913"/>
                          <a:pt x="1212" y="873"/>
                        </a:cubicBezTo>
                        <a:cubicBezTo>
                          <a:pt x="1233" y="829"/>
                          <a:pt x="1250" y="781"/>
                          <a:pt x="1270" y="735"/>
                        </a:cubicBezTo>
                        <a:cubicBezTo>
                          <a:pt x="1293" y="657"/>
                          <a:pt x="1296" y="579"/>
                          <a:pt x="1279" y="502"/>
                        </a:cubicBezTo>
                        <a:cubicBezTo>
                          <a:pt x="1279" y="452"/>
                          <a:pt x="1266" y="401"/>
                          <a:pt x="1239" y="357"/>
                        </a:cubicBezTo>
                        <a:cubicBezTo>
                          <a:pt x="1219" y="287"/>
                          <a:pt x="1178" y="223"/>
                          <a:pt x="1122" y="169"/>
                        </a:cubicBezTo>
                        <a:cubicBezTo>
                          <a:pt x="1081" y="138"/>
                          <a:pt x="1044" y="108"/>
                          <a:pt x="1004" y="78"/>
                        </a:cubicBezTo>
                        <a:cubicBezTo>
                          <a:pt x="956" y="62"/>
                          <a:pt x="913" y="41"/>
                          <a:pt x="866" y="21"/>
                        </a:cubicBezTo>
                        <a:cubicBezTo>
                          <a:pt x="820" y="7"/>
                          <a:pt x="775" y="0"/>
                          <a:pt x="730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5" name="Google Shape;925;p1"/>
                  <p:cNvSpPr/>
                  <p:nvPr/>
                </p:nvSpPr>
                <p:spPr>
                  <a:xfrm>
                    <a:off x="1006654" y="3691450"/>
                    <a:ext cx="77278" cy="64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2" h="1255" extrusionOk="0">
                        <a:moveTo>
                          <a:pt x="909" y="1"/>
                        </a:moveTo>
                        <a:cubicBezTo>
                          <a:pt x="862" y="1"/>
                          <a:pt x="813" y="7"/>
                          <a:pt x="764" y="19"/>
                        </a:cubicBezTo>
                        <a:cubicBezTo>
                          <a:pt x="663" y="46"/>
                          <a:pt x="559" y="72"/>
                          <a:pt x="454" y="96"/>
                        </a:cubicBezTo>
                        <a:cubicBezTo>
                          <a:pt x="317" y="133"/>
                          <a:pt x="179" y="241"/>
                          <a:pt x="104" y="366"/>
                        </a:cubicBezTo>
                        <a:cubicBezTo>
                          <a:pt x="34" y="493"/>
                          <a:pt x="0" y="678"/>
                          <a:pt x="47" y="816"/>
                        </a:cubicBezTo>
                        <a:cubicBezTo>
                          <a:pt x="91" y="961"/>
                          <a:pt x="182" y="1096"/>
                          <a:pt x="317" y="1167"/>
                        </a:cubicBezTo>
                        <a:cubicBezTo>
                          <a:pt x="405" y="1215"/>
                          <a:pt x="518" y="1255"/>
                          <a:pt x="626" y="1255"/>
                        </a:cubicBezTo>
                        <a:cubicBezTo>
                          <a:pt x="676" y="1255"/>
                          <a:pt x="724" y="1246"/>
                          <a:pt x="768" y="1228"/>
                        </a:cubicBezTo>
                        <a:cubicBezTo>
                          <a:pt x="865" y="1187"/>
                          <a:pt x="966" y="1147"/>
                          <a:pt x="1064" y="1102"/>
                        </a:cubicBezTo>
                        <a:cubicBezTo>
                          <a:pt x="1138" y="1086"/>
                          <a:pt x="1202" y="1052"/>
                          <a:pt x="1256" y="1001"/>
                        </a:cubicBezTo>
                        <a:cubicBezTo>
                          <a:pt x="1316" y="965"/>
                          <a:pt x="1363" y="911"/>
                          <a:pt x="1400" y="847"/>
                        </a:cubicBezTo>
                        <a:cubicBezTo>
                          <a:pt x="1471" y="726"/>
                          <a:pt x="1501" y="547"/>
                          <a:pt x="1458" y="412"/>
                        </a:cubicBezTo>
                        <a:cubicBezTo>
                          <a:pt x="1376" y="164"/>
                          <a:pt x="1158" y="1"/>
                          <a:pt x="909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6" name="Google Shape;926;p1"/>
                  <p:cNvSpPr/>
                  <p:nvPr/>
                </p:nvSpPr>
                <p:spPr>
                  <a:xfrm>
                    <a:off x="1156988" y="3699322"/>
                    <a:ext cx="65702" cy="62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" h="1219" extrusionOk="0">
                        <a:moveTo>
                          <a:pt x="613" y="0"/>
                        </a:moveTo>
                        <a:cubicBezTo>
                          <a:pt x="559" y="0"/>
                          <a:pt x="505" y="7"/>
                          <a:pt x="451" y="20"/>
                        </a:cubicBezTo>
                        <a:cubicBezTo>
                          <a:pt x="347" y="51"/>
                          <a:pt x="259" y="105"/>
                          <a:pt x="182" y="179"/>
                        </a:cubicBezTo>
                        <a:cubicBezTo>
                          <a:pt x="152" y="219"/>
                          <a:pt x="118" y="259"/>
                          <a:pt x="88" y="303"/>
                        </a:cubicBezTo>
                        <a:cubicBezTo>
                          <a:pt x="30" y="398"/>
                          <a:pt x="4" y="499"/>
                          <a:pt x="4" y="610"/>
                        </a:cubicBezTo>
                        <a:cubicBezTo>
                          <a:pt x="0" y="694"/>
                          <a:pt x="17" y="772"/>
                          <a:pt x="57" y="845"/>
                        </a:cubicBezTo>
                        <a:cubicBezTo>
                          <a:pt x="81" y="919"/>
                          <a:pt x="122" y="987"/>
                          <a:pt x="182" y="1041"/>
                        </a:cubicBezTo>
                        <a:cubicBezTo>
                          <a:pt x="259" y="1118"/>
                          <a:pt x="347" y="1168"/>
                          <a:pt x="451" y="1199"/>
                        </a:cubicBezTo>
                        <a:cubicBezTo>
                          <a:pt x="505" y="1212"/>
                          <a:pt x="559" y="1219"/>
                          <a:pt x="613" y="1219"/>
                        </a:cubicBezTo>
                        <a:cubicBezTo>
                          <a:pt x="667" y="1219"/>
                          <a:pt x="721" y="1212"/>
                          <a:pt x="774" y="1199"/>
                        </a:cubicBezTo>
                        <a:cubicBezTo>
                          <a:pt x="795" y="1196"/>
                          <a:pt x="815" y="1192"/>
                          <a:pt x="835" y="1185"/>
                        </a:cubicBezTo>
                        <a:cubicBezTo>
                          <a:pt x="882" y="1165"/>
                          <a:pt x="930" y="1145"/>
                          <a:pt x="976" y="1125"/>
                        </a:cubicBezTo>
                        <a:cubicBezTo>
                          <a:pt x="1047" y="1088"/>
                          <a:pt x="1101" y="1037"/>
                          <a:pt x="1144" y="970"/>
                        </a:cubicBezTo>
                        <a:cubicBezTo>
                          <a:pt x="1182" y="933"/>
                          <a:pt x="1205" y="889"/>
                          <a:pt x="1219" y="839"/>
                        </a:cubicBezTo>
                        <a:cubicBezTo>
                          <a:pt x="1256" y="768"/>
                          <a:pt x="1276" y="691"/>
                          <a:pt x="1273" y="610"/>
                        </a:cubicBezTo>
                        <a:cubicBezTo>
                          <a:pt x="1262" y="556"/>
                          <a:pt x="1256" y="505"/>
                          <a:pt x="1249" y="452"/>
                        </a:cubicBezTo>
                        <a:cubicBezTo>
                          <a:pt x="1228" y="404"/>
                          <a:pt x="1208" y="357"/>
                          <a:pt x="1188" y="310"/>
                        </a:cubicBezTo>
                        <a:cubicBezTo>
                          <a:pt x="1152" y="239"/>
                          <a:pt x="1101" y="182"/>
                          <a:pt x="1037" y="141"/>
                        </a:cubicBezTo>
                        <a:cubicBezTo>
                          <a:pt x="980" y="88"/>
                          <a:pt x="913" y="54"/>
                          <a:pt x="835" y="34"/>
                        </a:cubicBezTo>
                        <a:cubicBezTo>
                          <a:pt x="815" y="28"/>
                          <a:pt x="795" y="28"/>
                          <a:pt x="774" y="20"/>
                        </a:cubicBezTo>
                        <a:cubicBezTo>
                          <a:pt x="721" y="7"/>
                          <a:pt x="667" y="0"/>
                          <a:pt x="613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7" name="Google Shape;927;p1"/>
                  <p:cNvSpPr/>
                  <p:nvPr/>
                </p:nvSpPr>
                <p:spPr>
                  <a:xfrm>
                    <a:off x="1175716" y="3562519"/>
                    <a:ext cx="85407" cy="66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0" h="1296" extrusionOk="0">
                        <a:moveTo>
                          <a:pt x="613" y="1"/>
                        </a:moveTo>
                        <a:cubicBezTo>
                          <a:pt x="465" y="1"/>
                          <a:pt x="290" y="96"/>
                          <a:pt x="195" y="192"/>
                        </a:cubicBezTo>
                        <a:cubicBezTo>
                          <a:pt x="84" y="303"/>
                          <a:pt x="0" y="488"/>
                          <a:pt x="6" y="650"/>
                        </a:cubicBezTo>
                        <a:cubicBezTo>
                          <a:pt x="13" y="815"/>
                          <a:pt x="70" y="990"/>
                          <a:pt x="195" y="1104"/>
                        </a:cubicBezTo>
                        <a:cubicBezTo>
                          <a:pt x="302" y="1203"/>
                          <a:pt x="458" y="1295"/>
                          <a:pt x="610" y="1295"/>
                        </a:cubicBezTo>
                        <a:cubicBezTo>
                          <a:pt x="624" y="1295"/>
                          <a:pt x="638" y="1295"/>
                          <a:pt x="653" y="1293"/>
                        </a:cubicBezTo>
                        <a:cubicBezTo>
                          <a:pt x="788" y="1279"/>
                          <a:pt x="922" y="1262"/>
                          <a:pt x="1057" y="1245"/>
                        </a:cubicBezTo>
                        <a:cubicBezTo>
                          <a:pt x="1218" y="1225"/>
                          <a:pt x="1357" y="1192"/>
                          <a:pt x="1478" y="1071"/>
                        </a:cubicBezTo>
                        <a:cubicBezTo>
                          <a:pt x="1582" y="966"/>
                          <a:pt x="1659" y="798"/>
                          <a:pt x="1652" y="650"/>
                        </a:cubicBezTo>
                        <a:cubicBezTo>
                          <a:pt x="1646" y="495"/>
                          <a:pt x="1596" y="333"/>
                          <a:pt x="1478" y="226"/>
                        </a:cubicBezTo>
                        <a:lnTo>
                          <a:pt x="1357" y="131"/>
                        </a:lnTo>
                        <a:cubicBezTo>
                          <a:pt x="1265" y="78"/>
                          <a:pt x="1164" y="50"/>
                          <a:pt x="1057" y="50"/>
                        </a:cubicBezTo>
                        <a:cubicBezTo>
                          <a:pt x="922" y="33"/>
                          <a:pt x="788" y="20"/>
                          <a:pt x="653" y="3"/>
                        </a:cubicBezTo>
                        <a:cubicBezTo>
                          <a:pt x="640" y="2"/>
                          <a:pt x="626" y="1"/>
                          <a:pt x="613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8" name="Google Shape;928;p1"/>
                  <p:cNvSpPr/>
                  <p:nvPr/>
                </p:nvSpPr>
                <p:spPr>
                  <a:xfrm>
                    <a:off x="1321162" y="3598893"/>
                    <a:ext cx="73831" cy="66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5" h="1293" extrusionOk="0">
                        <a:moveTo>
                          <a:pt x="647" y="0"/>
                        </a:moveTo>
                        <a:cubicBezTo>
                          <a:pt x="481" y="0"/>
                          <a:pt x="307" y="74"/>
                          <a:pt x="192" y="192"/>
                        </a:cubicBezTo>
                        <a:cubicBezTo>
                          <a:pt x="128" y="249"/>
                          <a:pt x="85" y="320"/>
                          <a:pt x="57" y="397"/>
                        </a:cubicBezTo>
                        <a:cubicBezTo>
                          <a:pt x="17" y="474"/>
                          <a:pt x="1" y="558"/>
                          <a:pt x="4" y="646"/>
                        </a:cubicBezTo>
                        <a:cubicBezTo>
                          <a:pt x="10" y="814"/>
                          <a:pt x="65" y="987"/>
                          <a:pt x="192" y="1104"/>
                        </a:cubicBezTo>
                        <a:cubicBezTo>
                          <a:pt x="317" y="1218"/>
                          <a:pt x="472" y="1293"/>
                          <a:pt x="647" y="1293"/>
                        </a:cubicBezTo>
                        <a:cubicBezTo>
                          <a:pt x="738" y="1293"/>
                          <a:pt x="822" y="1293"/>
                          <a:pt x="913" y="1265"/>
                        </a:cubicBezTo>
                        <a:cubicBezTo>
                          <a:pt x="990" y="1245"/>
                          <a:pt x="1064" y="1201"/>
                          <a:pt x="1135" y="1164"/>
                        </a:cubicBezTo>
                        <a:cubicBezTo>
                          <a:pt x="1320" y="1067"/>
                          <a:pt x="1435" y="848"/>
                          <a:pt x="1435" y="646"/>
                        </a:cubicBezTo>
                        <a:cubicBezTo>
                          <a:pt x="1435" y="444"/>
                          <a:pt x="1320" y="226"/>
                          <a:pt x="1135" y="128"/>
                        </a:cubicBezTo>
                        <a:cubicBezTo>
                          <a:pt x="1064" y="91"/>
                          <a:pt x="986" y="47"/>
                          <a:pt x="913" y="27"/>
                        </a:cubicBezTo>
                        <a:cubicBezTo>
                          <a:pt x="825" y="7"/>
                          <a:pt x="734" y="0"/>
                          <a:pt x="647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9" name="Google Shape;929;p1"/>
                  <p:cNvSpPr/>
                  <p:nvPr/>
                </p:nvSpPr>
                <p:spPr>
                  <a:xfrm>
                    <a:off x="1348173" y="3506748"/>
                    <a:ext cx="68634" cy="64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" h="1245" extrusionOk="0">
                        <a:moveTo>
                          <a:pt x="627" y="1"/>
                        </a:moveTo>
                        <a:cubicBezTo>
                          <a:pt x="572" y="1"/>
                          <a:pt x="517" y="8"/>
                          <a:pt x="461" y="23"/>
                        </a:cubicBezTo>
                        <a:cubicBezTo>
                          <a:pt x="357" y="54"/>
                          <a:pt x="263" y="107"/>
                          <a:pt x="186" y="185"/>
                        </a:cubicBezTo>
                        <a:cubicBezTo>
                          <a:pt x="155" y="225"/>
                          <a:pt x="122" y="266"/>
                          <a:pt x="91" y="309"/>
                        </a:cubicBezTo>
                        <a:cubicBezTo>
                          <a:pt x="34" y="407"/>
                          <a:pt x="4" y="511"/>
                          <a:pt x="4" y="623"/>
                        </a:cubicBezTo>
                        <a:cubicBezTo>
                          <a:pt x="1" y="710"/>
                          <a:pt x="21" y="788"/>
                          <a:pt x="57" y="862"/>
                        </a:cubicBezTo>
                        <a:cubicBezTo>
                          <a:pt x="85" y="940"/>
                          <a:pt x="125" y="1007"/>
                          <a:pt x="186" y="1064"/>
                        </a:cubicBezTo>
                        <a:cubicBezTo>
                          <a:pt x="263" y="1142"/>
                          <a:pt x="357" y="1192"/>
                          <a:pt x="461" y="1222"/>
                        </a:cubicBezTo>
                        <a:cubicBezTo>
                          <a:pt x="517" y="1237"/>
                          <a:pt x="572" y="1245"/>
                          <a:pt x="627" y="1245"/>
                        </a:cubicBezTo>
                        <a:cubicBezTo>
                          <a:pt x="681" y="1245"/>
                          <a:pt x="736" y="1237"/>
                          <a:pt x="792" y="1222"/>
                        </a:cubicBezTo>
                        <a:cubicBezTo>
                          <a:pt x="825" y="1218"/>
                          <a:pt x="856" y="1212"/>
                          <a:pt x="890" y="1205"/>
                        </a:cubicBezTo>
                        <a:cubicBezTo>
                          <a:pt x="936" y="1185"/>
                          <a:pt x="983" y="1165"/>
                          <a:pt x="1031" y="1145"/>
                        </a:cubicBezTo>
                        <a:cubicBezTo>
                          <a:pt x="1101" y="1108"/>
                          <a:pt x="1159" y="1053"/>
                          <a:pt x="1202" y="990"/>
                        </a:cubicBezTo>
                        <a:cubicBezTo>
                          <a:pt x="1239" y="952"/>
                          <a:pt x="1266" y="906"/>
                          <a:pt x="1280" y="855"/>
                        </a:cubicBezTo>
                        <a:cubicBezTo>
                          <a:pt x="1317" y="784"/>
                          <a:pt x="1334" y="707"/>
                          <a:pt x="1330" y="623"/>
                        </a:cubicBezTo>
                        <a:cubicBezTo>
                          <a:pt x="1323" y="569"/>
                          <a:pt x="1317" y="515"/>
                          <a:pt x="1310" y="461"/>
                        </a:cubicBezTo>
                        <a:cubicBezTo>
                          <a:pt x="1290" y="414"/>
                          <a:pt x="1269" y="367"/>
                          <a:pt x="1249" y="320"/>
                        </a:cubicBezTo>
                        <a:cubicBezTo>
                          <a:pt x="1213" y="249"/>
                          <a:pt x="1159" y="192"/>
                          <a:pt x="1095" y="148"/>
                        </a:cubicBezTo>
                        <a:cubicBezTo>
                          <a:pt x="1034" y="94"/>
                          <a:pt x="966" y="61"/>
                          <a:pt x="890" y="40"/>
                        </a:cubicBezTo>
                        <a:cubicBezTo>
                          <a:pt x="856" y="34"/>
                          <a:pt x="825" y="31"/>
                          <a:pt x="792" y="23"/>
                        </a:cubicBezTo>
                        <a:cubicBezTo>
                          <a:pt x="736" y="8"/>
                          <a:pt x="681" y="1"/>
                          <a:pt x="627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0" name="Google Shape;930;p1"/>
                  <p:cNvSpPr/>
                  <p:nvPr/>
                </p:nvSpPr>
                <p:spPr>
                  <a:xfrm>
                    <a:off x="1633766" y="3288655"/>
                    <a:ext cx="59116" cy="5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9" h="1055" extrusionOk="0">
                        <a:moveTo>
                          <a:pt x="620" y="1"/>
                        </a:moveTo>
                        <a:cubicBezTo>
                          <a:pt x="586" y="4"/>
                          <a:pt x="553" y="8"/>
                          <a:pt x="519" y="14"/>
                        </a:cubicBezTo>
                        <a:cubicBezTo>
                          <a:pt x="512" y="14"/>
                          <a:pt x="505" y="14"/>
                          <a:pt x="498" y="14"/>
                        </a:cubicBezTo>
                        <a:cubicBezTo>
                          <a:pt x="435" y="14"/>
                          <a:pt x="375" y="27"/>
                          <a:pt x="320" y="58"/>
                        </a:cubicBezTo>
                        <a:cubicBezTo>
                          <a:pt x="256" y="78"/>
                          <a:pt x="202" y="112"/>
                          <a:pt x="155" y="162"/>
                        </a:cubicBezTo>
                        <a:cubicBezTo>
                          <a:pt x="105" y="210"/>
                          <a:pt x="68" y="266"/>
                          <a:pt x="48" y="331"/>
                        </a:cubicBezTo>
                        <a:cubicBezTo>
                          <a:pt x="17" y="392"/>
                          <a:pt x="0" y="455"/>
                          <a:pt x="4" y="529"/>
                        </a:cubicBezTo>
                        <a:lnTo>
                          <a:pt x="21" y="664"/>
                        </a:lnTo>
                        <a:cubicBezTo>
                          <a:pt x="48" y="751"/>
                          <a:pt x="92" y="829"/>
                          <a:pt x="155" y="892"/>
                        </a:cubicBezTo>
                        <a:cubicBezTo>
                          <a:pt x="189" y="920"/>
                          <a:pt x="223" y="947"/>
                          <a:pt x="260" y="973"/>
                        </a:cubicBezTo>
                        <a:cubicBezTo>
                          <a:pt x="341" y="1021"/>
                          <a:pt x="425" y="1041"/>
                          <a:pt x="519" y="1044"/>
                        </a:cubicBezTo>
                        <a:cubicBezTo>
                          <a:pt x="553" y="1048"/>
                          <a:pt x="586" y="1051"/>
                          <a:pt x="620" y="1054"/>
                        </a:cubicBezTo>
                        <a:cubicBezTo>
                          <a:pt x="627" y="1054"/>
                          <a:pt x="634" y="1055"/>
                          <a:pt x="641" y="1055"/>
                        </a:cubicBezTo>
                        <a:cubicBezTo>
                          <a:pt x="705" y="1055"/>
                          <a:pt x="767" y="1038"/>
                          <a:pt x="822" y="1010"/>
                        </a:cubicBezTo>
                        <a:cubicBezTo>
                          <a:pt x="889" y="987"/>
                          <a:pt x="943" y="950"/>
                          <a:pt x="994" y="900"/>
                        </a:cubicBezTo>
                        <a:cubicBezTo>
                          <a:pt x="1044" y="852"/>
                          <a:pt x="1081" y="796"/>
                          <a:pt x="1102" y="731"/>
                        </a:cubicBezTo>
                        <a:cubicBezTo>
                          <a:pt x="1136" y="667"/>
                          <a:pt x="1148" y="600"/>
                          <a:pt x="1145" y="529"/>
                        </a:cubicBezTo>
                        <a:cubicBezTo>
                          <a:pt x="1142" y="482"/>
                          <a:pt x="1136" y="435"/>
                          <a:pt x="1128" y="388"/>
                        </a:cubicBezTo>
                        <a:cubicBezTo>
                          <a:pt x="1102" y="297"/>
                          <a:pt x="1058" y="219"/>
                          <a:pt x="994" y="156"/>
                        </a:cubicBezTo>
                        <a:cubicBezTo>
                          <a:pt x="957" y="129"/>
                          <a:pt x="920" y="102"/>
                          <a:pt x="886" y="72"/>
                        </a:cubicBezTo>
                        <a:cubicBezTo>
                          <a:pt x="805" y="24"/>
                          <a:pt x="715" y="1"/>
                          <a:pt x="620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1" name="Google Shape;931;p1"/>
                  <p:cNvSpPr/>
                  <p:nvPr/>
                </p:nvSpPr>
                <p:spPr>
                  <a:xfrm>
                    <a:off x="1579539" y="3157202"/>
                    <a:ext cx="58087" cy="631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1227" extrusionOk="0">
                        <a:moveTo>
                          <a:pt x="586" y="0"/>
                        </a:moveTo>
                        <a:cubicBezTo>
                          <a:pt x="579" y="0"/>
                          <a:pt x="573" y="1"/>
                          <a:pt x="566" y="1"/>
                        </a:cubicBezTo>
                        <a:cubicBezTo>
                          <a:pt x="516" y="7"/>
                          <a:pt x="465" y="14"/>
                          <a:pt x="415" y="21"/>
                        </a:cubicBezTo>
                        <a:cubicBezTo>
                          <a:pt x="321" y="48"/>
                          <a:pt x="237" y="95"/>
                          <a:pt x="166" y="166"/>
                        </a:cubicBezTo>
                        <a:cubicBezTo>
                          <a:pt x="139" y="203"/>
                          <a:pt x="109" y="240"/>
                          <a:pt x="78" y="280"/>
                        </a:cubicBezTo>
                        <a:cubicBezTo>
                          <a:pt x="28" y="368"/>
                          <a:pt x="4" y="462"/>
                          <a:pt x="1" y="563"/>
                        </a:cubicBezTo>
                        <a:lnTo>
                          <a:pt x="1" y="664"/>
                        </a:lnTo>
                        <a:cubicBezTo>
                          <a:pt x="1" y="741"/>
                          <a:pt x="15" y="812"/>
                          <a:pt x="52" y="879"/>
                        </a:cubicBezTo>
                        <a:cubicBezTo>
                          <a:pt x="75" y="950"/>
                          <a:pt x="112" y="1011"/>
                          <a:pt x="166" y="1061"/>
                        </a:cubicBezTo>
                        <a:cubicBezTo>
                          <a:pt x="220" y="1115"/>
                          <a:pt x="277" y="1155"/>
                          <a:pt x="347" y="1179"/>
                        </a:cubicBezTo>
                        <a:cubicBezTo>
                          <a:pt x="409" y="1209"/>
                          <a:pt x="475" y="1226"/>
                          <a:pt x="544" y="1226"/>
                        </a:cubicBezTo>
                        <a:cubicBezTo>
                          <a:pt x="551" y="1226"/>
                          <a:pt x="559" y="1226"/>
                          <a:pt x="566" y="1226"/>
                        </a:cubicBezTo>
                        <a:cubicBezTo>
                          <a:pt x="614" y="1219"/>
                          <a:pt x="664" y="1213"/>
                          <a:pt x="715" y="1205"/>
                        </a:cubicBezTo>
                        <a:cubicBezTo>
                          <a:pt x="809" y="1179"/>
                          <a:pt x="893" y="1132"/>
                          <a:pt x="964" y="1061"/>
                        </a:cubicBezTo>
                        <a:cubicBezTo>
                          <a:pt x="991" y="1024"/>
                          <a:pt x="1021" y="983"/>
                          <a:pt x="1051" y="947"/>
                        </a:cubicBezTo>
                        <a:cubicBezTo>
                          <a:pt x="1102" y="859"/>
                          <a:pt x="1129" y="765"/>
                          <a:pt x="1129" y="664"/>
                        </a:cubicBezTo>
                        <a:lnTo>
                          <a:pt x="1129" y="563"/>
                        </a:lnTo>
                        <a:cubicBezTo>
                          <a:pt x="1129" y="486"/>
                          <a:pt x="1115" y="411"/>
                          <a:pt x="1079" y="347"/>
                        </a:cubicBezTo>
                        <a:cubicBezTo>
                          <a:pt x="1054" y="276"/>
                          <a:pt x="1018" y="216"/>
                          <a:pt x="964" y="166"/>
                        </a:cubicBezTo>
                        <a:cubicBezTo>
                          <a:pt x="913" y="112"/>
                          <a:pt x="852" y="71"/>
                          <a:pt x="782" y="48"/>
                        </a:cubicBezTo>
                        <a:cubicBezTo>
                          <a:pt x="721" y="17"/>
                          <a:pt x="656" y="0"/>
                          <a:pt x="586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2" name="Google Shape;932;p1"/>
                  <p:cNvSpPr/>
                  <p:nvPr/>
                </p:nvSpPr>
                <p:spPr>
                  <a:xfrm>
                    <a:off x="1745976" y="3084505"/>
                    <a:ext cx="76969" cy="67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1316" extrusionOk="0">
                        <a:moveTo>
                          <a:pt x="818" y="1"/>
                        </a:moveTo>
                        <a:cubicBezTo>
                          <a:pt x="769" y="1"/>
                          <a:pt x="720" y="6"/>
                          <a:pt x="667" y="17"/>
                        </a:cubicBezTo>
                        <a:cubicBezTo>
                          <a:pt x="651" y="23"/>
                          <a:pt x="631" y="30"/>
                          <a:pt x="614" y="33"/>
                        </a:cubicBezTo>
                        <a:cubicBezTo>
                          <a:pt x="574" y="47"/>
                          <a:pt x="533" y="57"/>
                          <a:pt x="493" y="70"/>
                        </a:cubicBezTo>
                        <a:cubicBezTo>
                          <a:pt x="338" y="114"/>
                          <a:pt x="196" y="222"/>
                          <a:pt x="116" y="360"/>
                        </a:cubicBezTo>
                        <a:cubicBezTo>
                          <a:pt x="35" y="494"/>
                          <a:pt x="1" y="696"/>
                          <a:pt x="52" y="848"/>
                        </a:cubicBezTo>
                        <a:cubicBezTo>
                          <a:pt x="99" y="1003"/>
                          <a:pt x="196" y="1148"/>
                          <a:pt x="341" y="1225"/>
                        </a:cubicBezTo>
                        <a:cubicBezTo>
                          <a:pt x="440" y="1278"/>
                          <a:pt x="558" y="1315"/>
                          <a:pt x="674" y="1315"/>
                        </a:cubicBezTo>
                        <a:cubicBezTo>
                          <a:pt x="727" y="1315"/>
                          <a:pt x="779" y="1307"/>
                          <a:pt x="829" y="1289"/>
                        </a:cubicBezTo>
                        <a:lnTo>
                          <a:pt x="937" y="1252"/>
                        </a:lnTo>
                        <a:cubicBezTo>
                          <a:pt x="954" y="1245"/>
                          <a:pt x="974" y="1239"/>
                          <a:pt x="990" y="1232"/>
                        </a:cubicBezTo>
                        <a:cubicBezTo>
                          <a:pt x="1105" y="1192"/>
                          <a:pt x="1189" y="1148"/>
                          <a:pt x="1277" y="1067"/>
                        </a:cubicBezTo>
                        <a:cubicBezTo>
                          <a:pt x="1348" y="1007"/>
                          <a:pt x="1388" y="936"/>
                          <a:pt x="1422" y="855"/>
                        </a:cubicBezTo>
                        <a:cubicBezTo>
                          <a:pt x="1445" y="801"/>
                          <a:pt x="1449" y="797"/>
                          <a:pt x="1455" y="757"/>
                        </a:cubicBezTo>
                        <a:cubicBezTo>
                          <a:pt x="1472" y="653"/>
                          <a:pt x="1495" y="549"/>
                          <a:pt x="1462" y="444"/>
                        </a:cubicBezTo>
                        <a:cubicBezTo>
                          <a:pt x="1432" y="350"/>
                          <a:pt x="1378" y="266"/>
                          <a:pt x="1307" y="195"/>
                        </a:cubicBezTo>
                        <a:cubicBezTo>
                          <a:pt x="1206" y="90"/>
                          <a:pt x="1082" y="30"/>
                          <a:pt x="937" y="10"/>
                        </a:cubicBezTo>
                        <a:cubicBezTo>
                          <a:pt x="897" y="4"/>
                          <a:pt x="857" y="1"/>
                          <a:pt x="818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3" name="Google Shape;933;p1"/>
                  <p:cNvSpPr/>
                  <p:nvPr/>
                </p:nvSpPr>
                <p:spPr>
                  <a:xfrm>
                    <a:off x="1809773" y="2949708"/>
                    <a:ext cx="87979" cy="67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0" h="1308" extrusionOk="0">
                        <a:moveTo>
                          <a:pt x="890" y="0"/>
                        </a:moveTo>
                        <a:cubicBezTo>
                          <a:pt x="774" y="0"/>
                          <a:pt x="659" y="16"/>
                          <a:pt x="555" y="41"/>
                        </a:cubicBezTo>
                        <a:cubicBezTo>
                          <a:pt x="229" y="125"/>
                          <a:pt x="0" y="509"/>
                          <a:pt x="104" y="835"/>
                        </a:cubicBezTo>
                        <a:cubicBezTo>
                          <a:pt x="197" y="1121"/>
                          <a:pt x="448" y="1307"/>
                          <a:pt x="734" y="1307"/>
                        </a:cubicBezTo>
                        <a:cubicBezTo>
                          <a:pt x="788" y="1307"/>
                          <a:pt x="843" y="1301"/>
                          <a:pt x="899" y="1287"/>
                        </a:cubicBezTo>
                        <a:cubicBezTo>
                          <a:pt x="1158" y="1223"/>
                          <a:pt x="1431" y="1054"/>
                          <a:pt x="1568" y="822"/>
                        </a:cubicBezTo>
                        <a:cubicBezTo>
                          <a:pt x="1710" y="580"/>
                          <a:pt x="1622" y="266"/>
                          <a:pt x="1387" y="125"/>
                        </a:cubicBezTo>
                        <a:cubicBezTo>
                          <a:pt x="1243" y="36"/>
                          <a:pt x="1065" y="0"/>
                          <a:pt x="890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4" name="Google Shape;934;p1"/>
                  <p:cNvSpPr/>
                  <p:nvPr/>
                </p:nvSpPr>
                <p:spPr>
                  <a:xfrm>
                    <a:off x="1951566" y="2984796"/>
                    <a:ext cx="74242" cy="70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3" h="1374" extrusionOk="0">
                        <a:moveTo>
                          <a:pt x="693" y="0"/>
                        </a:moveTo>
                        <a:cubicBezTo>
                          <a:pt x="631" y="0"/>
                          <a:pt x="570" y="9"/>
                          <a:pt x="509" y="26"/>
                        </a:cubicBezTo>
                        <a:cubicBezTo>
                          <a:pt x="395" y="60"/>
                          <a:pt x="294" y="117"/>
                          <a:pt x="206" y="201"/>
                        </a:cubicBezTo>
                        <a:cubicBezTo>
                          <a:pt x="173" y="248"/>
                          <a:pt x="136" y="295"/>
                          <a:pt x="99" y="342"/>
                        </a:cubicBezTo>
                        <a:cubicBezTo>
                          <a:pt x="38" y="450"/>
                          <a:pt x="8" y="564"/>
                          <a:pt x="4" y="689"/>
                        </a:cubicBezTo>
                        <a:cubicBezTo>
                          <a:pt x="1" y="783"/>
                          <a:pt x="21" y="871"/>
                          <a:pt x="65" y="951"/>
                        </a:cubicBezTo>
                        <a:cubicBezTo>
                          <a:pt x="92" y="1039"/>
                          <a:pt x="139" y="1113"/>
                          <a:pt x="206" y="1174"/>
                        </a:cubicBezTo>
                        <a:cubicBezTo>
                          <a:pt x="294" y="1258"/>
                          <a:pt x="395" y="1318"/>
                          <a:pt x="509" y="1349"/>
                        </a:cubicBezTo>
                        <a:cubicBezTo>
                          <a:pt x="570" y="1366"/>
                          <a:pt x="631" y="1374"/>
                          <a:pt x="693" y="1374"/>
                        </a:cubicBezTo>
                        <a:cubicBezTo>
                          <a:pt x="754" y="1374"/>
                          <a:pt x="816" y="1366"/>
                          <a:pt x="877" y="1349"/>
                        </a:cubicBezTo>
                        <a:lnTo>
                          <a:pt x="944" y="1338"/>
                        </a:lnTo>
                        <a:cubicBezTo>
                          <a:pt x="994" y="1315"/>
                          <a:pt x="1048" y="1295"/>
                          <a:pt x="1102" y="1271"/>
                        </a:cubicBezTo>
                        <a:cubicBezTo>
                          <a:pt x="1183" y="1228"/>
                          <a:pt x="1247" y="1170"/>
                          <a:pt x="1293" y="1096"/>
                        </a:cubicBezTo>
                        <a:cubicBezTo>
                          <a:pt x="1334" y="1056"/>
                          <a:pt x="1365" y="1006"/>
                          <a:pt x="1378" y="948"/>
                        </a:cubicBezTo>
                        <a:cubicBezTo>
                          <a:pt x="1422" y="867"/>
                          <a:pt x="1442" y="779"/>
                          <a:pt x="1438" y="689"/>
                        </a:cubicBezTo>
                        <a:lnTo>
                          <a:pt x="1415" y="507"/>
                        </a:lnTo>
                        <a:cubicBezTo>
                          <a:pt x="1391" y="453"/>
                          <a:pt x="1368" y="400"/>
                          <a:pt x="1344" y="346"/>
                        </a:cubicBezTo>
                        <a:cubicBezTo>
                          <a:pt x="1304" y="268"/>
                          <a:pt x="1247" y="204"/>
                          <a:pt x="1172" y="157"/>
                        </a:cubicBezTo>
                        <a:cubicBezTo>
                          <a:pt x="1105" y="97"/>
                          <a:pt x="1031" y="60"/>
                          <a:pt x="944" y="36"/>
                        </a:cubicBezTo>
                        <a:cubicBezTo>
                          <a:pt x="920" y="32"/>
                          <a:pt x="897" y="29"/>
                          <a:pt x="877" y="26"/>
                        </a:cubicBezTo>
                        <a:cubicBezTo>
                          <a:pt x="816" y="9"/>
                          <a:pt x="754" y="0"/>
                          <a:pt x="693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5" name="Google Shape;935;p1"/>
                  <p:cNvSpPr/>
                  <p:nvPr/>
                </p:nvSpPr>
                <p:spPr>
                  <a:xfrm>
                    <a:off x="2044432" y="2890902"/>
                    <a:ext cx="66216" cy="61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7" h="1197" extrusionOk="0">
                        <a:moveTo>
                          <a:pt x="601" y="0"/>
                        </a:moveTo>
                        <a:cubicBezTo>
                          <a:pt x="548" y="0"/>
                          <a:pt x="495" y="8"/>
                          <a:pt x="441" y="23"/>
                        </a:cubicBezTo>
                        <a:cubicBezTo>
                          <a:pt x="340" y="50"/>
                          <a:pt x="253" y="100"/>
                          <a:pt x="178" y="174"/>
                        </a:cubicBezTo>
                        <a:lnTo>
                          <a:pt x="85" y="295"/>
                        </a:lnTo>
                        <a:cubicBezTo>
                          <a:pt x="31" y="390"/>
                          <a:pt x="4" y="491"/>
                          <a:pt x="4" y="598"/>
                        </a:cubicBezTo>
                        <a:cubicBezTo>
                          <a:pt x="1" y="679"/>
                          <a:pt x="17" y="757"/>
                          <a:pt x="54" y="827"/>
                        </a:cubicBezTo>
                        <a:cubicBezTo>
                          <a:pt x="77" y="901"/>
                          <a:pt x="122" y="965"/>
                          <a:pt x="178" y="1019"/>
                        </a:cubicBezTo>
                        <a:cubicBezTo>
                          <a:pt x="253" y="1094"/>
                          <a:pt x="340" y="1147"/>
                          <a:pt x="441" y="1174"/>
                        </a:cubicBezTo>
                        <a:cubicBezTo>
                          <a:pt x="495" y="1189"/>
                          <a:pt x="548" y="1197"/>
                          <a:pt x="601" y="1197"/>
                        </a:cubicBezTo>
                        <a:cubicBezTo>
                          <a:pt x="654" y="1197"/>
                          <a:pt x="707" y="1189"/>
                          <a:pt x="761" y="1174"/>
                        </a:cubicBezTo>
                        <a:cubicBezTo>
                          <a:pt x="792" y="1167"/>
                          <a:pt x="825" y="1164"/>
                          <a:pt x="855" y="1157"/>
                        </a:cubicBezTo>
                        <a:cubicBezTo>
                          <a:pt x="902" y="1137"/>
                          <a:pt x="950" y="1117"/>
                          <a:pt x="994" y="1100"/>
                        </a:cubicBezTo>
                        <a:cubicBezTo>
                          <a:pt x="1064" y="1063"/>
                          <a:pt x="1118" y="1013"/>
                          <a:pt x="1158" y="948"/>
                        </a:cubicBezTo>
                        <a:cubicBezTo>
                          <a:pt x="1192" y="912"/>
                          <a:pt x="1219" y="871"/>
                          <a:pt x="1233" y="820"/>
                        </a:cubicBezTo>
                        <a:cubicBezTo>
                          <a:pt x="1269" y="753"/>
                          <a:pt x="1286" y="679"/>
                          <a:pt x="1283" y="598"/>
                        </a:cubicBezTo>
                        <a:cubicBezTo>
                          <a:pt x="1276" y="548"/>
                          <a:pt x="1269" y="494"/>
                          <a:pt x="1263" y="443"/>
                        </a:cubicBezTo>
                        <a:cubicBezTo>
                          <a:pt x="1242" y="396"/>
                          <a:pt x="1222" y="353"/>
                          <a:pt x="1202" y="306"/>
                        </a:cubicBezTo>
                        <a:cubicBezTo>
                          <a:pt x="1165" y="238"/>
                          <a:pt x="1118" y="185"/>
                          <a:pt x="1054" y="140"/>
                        </a:cubicBezTo>
                        <a:cubicBezTo>
                          <a:pt x="997" y="90"/>
                          <a:pt x="933" y="56"/>
                          <a:pt x="855" y="39"/>
                        </a:cubicBezTo>
                        <a:lnTo>
                          <a:pt x="761" y="23"/>
                        </a:lnTo>
                        <a:cubicBezTo>
                          <a:pt x="707" y="8"/>
                          <a:pt x="654" y="0"/>
                          <a:pt x="601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6" name="Google Shape;936;p1"/>
                  <p:cNvSpPr/>
                  <p:nvPr/>
                </p:nvSpPr>
                <p:spPr>
                  <a:xfrm>
                    <a:off x="2194097" y="2946107"/>
                    <a:ext cx="84018" cy="65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3" h="1266" extrusionOk="0">
                        <a:moveTo>
                          <a:pt x="818" y="0"/>
                        </a:moveTo>
                        <a:cubicBezTo>
                          <a:pt x="3" y="0"/>
                          <a:pt x="0" y="1266"/>
                          <a:pt x="818" y="1266"/>
                        </a:cubicBezTo>
                        <a:cubicBezTo>
                          <a:pt x="1632" y="1266"/>
                          <a:pt x="1632" y="0"/>
                          <a:pt x="818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7" name="Google Shape;937;p1"/>
                  <p:cNvSpPr/>
                  <p:nvPr/>
                </p:nvSpPr>
                <p:spPr>
                  <a:xfrm>
                    <a:off x="2310114" y="2937257"/>
                    <a:ext cx="80211" cy="62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" h="1209" extrusionOk="0">
                        <a:moveTo>
                          <a:pt x="781" y="0"/>
                        </a:moveTo>
                        <a:cubicBezTo>
                          <a:pt x="3" y="0"/>
                          <a:pt x="0" y="1209"/>
                          <a:pt x="781" y="1209"/>
                        </a:cubicBezTo>
                        <a:cubicBezTo>
                          <a:pt x="1555" y="1209"/>
                          <a:pt x="1559" y="0"/>
                          <a:pt x="781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8" name="Google Shape;938;p1"/>
                  <p:cNvSpPr/>
                  <p:nvPr/>
                </p:nvSpPr>
                <p:spPr>
                  <a:xfrm>
                    <a:off x="3869584" y="2940190"/>
                    <a:ext cx="59425" cy="59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5" h="1152" extrusionOk="0">
                        <a:moveTo>
                          <a:pt x="609" y="1"/>
                        </a:moveTo>
                        <a:cubicBezTo>
                          <a:pt x="559" y="7"/>
                          <a:pt x="512" y="14"/>
                          <a:pt x="465" y="21"/>
                        </a:cubicBezTo>
                        <a:cubicBezTo>
                          <a:pt x="370" y="48"/>
                          <a:pt x="293" y="95"/>
                          <a:pt x="222" y="162"/>
                        </a:cubicBezTo>
                        <a:cubicBezTo>
                          <a:pt x="212" y="169"/>
                          <a:pt x="202" y="179"/>
                          <a:pt x="192" y="186"/>
                        </a:cubicBezTo>
                        <a:cubicBezTo>
                          <a:pt x="185" y="192"/>
                          <a:pt x="182" y="196"/>
                          <a:pt x="176" y="203"/>
                        </a:cubicBezTo>
                        <a:cubicBezTo>
                          <a:pt x="145" y="240"/>
                          <a:pt x="118" y="277"/>
                          <a:pt x="87" y="313"/>
                        </a:cubicBezTo>
                        <a:cubicBezTo>
                          <a:pt x="64" y="358"/>
                          <a:pt x="44" y="401"/>
                          <a:pt x="34" y="448"/>
                        </a:cubicBezTo>
                        <a:cubicBezTo>
                          <a:pt x="14" y="512"/>
                          <a:pt x="0" y="580"/>
                          <a:pt x="3" y="647"/>
                        </a:cubicBezTo>
                        <a:cubicBezTo>
                          <a:pt x="3" y="717"/>
                          <a:pt x="17" y="782"/>
                          <a:pt x="47" y="843"/>
                        </a:cubicBezTo>
                        <a:cubicBezTo>
                          <a:pt x="67" y="903"/>
                          <a:pt x="104" y="956"/>
                          <a:pt x="151" y="1004"/>
                        </a:cubicBezTo>
                        <a:cubicBezTo>
                          <a:pt x="185" y="1031"/>
                          <a:pt x="219" y="1057"/>
                          <a:pt x="252" y="1081"/>
                        </a:cubicBezTo>
                        <a:cubicBezTo>
                          <a:pt x="333" y="1129"/>
                          <a:pt x="418" y="1152"/>
                          <a:pt x="508" y="1152"/>
                        </a:cubicBezTo>
                        <a:lnTo>
                          <a:pt x="532" y="1152"/>
                        </a:lnTo>
                        <a:cubicBezTo>
                          <a:pt x="575" y="1145"/>
                          <a:pt x="623" y="1138"/>
                          <a:pt x="670" y="1135"/>
                        </a:cubicBezTo>
                        <a:cubicBezTo>
                          <a:pt x="684" y="1132"/>
                          <a:pt x="693" y="1129"/>
                          <a:pt x="707" y="1125"/>
                        </a:cubicBezTo>
                        <a:cubicBezTo>
                          <a:pt x="731" y="1118"/>
                          <a:pt x="754" y="1108"/>
                          <a:pt x="774" y="1095"/>
                        </a:cubicBezTo>
                        <a:cubicBezTo>
                          <a:pt x="845" y="1071"/>
                          <a:pt x="903" y="1034"/>
                          <a:pt x="953" y="980"/>
                        </a:cubicBezTo>
                        <a:cubicBezTo>
                          <a:pt x="956" y="977"/>
                          <a:pt x="963" y="970"/>
                          <a:pt x="966" y="967"/>
                        </a:cubicBezTo>
                        <a:cubicBezTo>
                          <a:pt x="976" y="953"/>
                          <a:pt x="983" y="944"/>
                          <a:pt x="993" y="933"/>
                        </a:cubicBezTo>
                        <a:cubicBezTo>
                          <a:pt x="1047" y="883"/>
                          <a:pt x="1084" y="826"/>
                          <a:pt x="1108" y="758"/>
                        </a:cubicBezTo>
                        <a:cubicBezTo>
                          <a:pt x="1141" y="691"/>
                          <a:pt x="1155" y="624"/>
                          <a:pt x="1155" y="546"/>
                        </a:cubicBezTo>
                        <a:cubicBezTo>
                          <a:pt x="1155" y="472"/>
                          <a:pt x="1141" y="401"/>
                          <a:pt x="1108" y="338"/>
                        </a:cubicBezTo>
                        <a:cubicBezTo>
                          <a:pt x="1084" y="270"/>
                          <a:pt x="1047" y="212"/>
                          <a:pt x="993" y="162"/>
                        </a:cubicBezTo>
                        <a:cubicBezTo>
                          <a:pt x="956" y="132"/>
                          <a:pt x="919" y="105"/>
                          <a:pt x="882" y="78"/>
                        </a:cubicBezTo>
                        <a:cubicBezTo>
                          <a:pt x="798" y="27"/>
                          <a:pt x="707" y="4"/>
                          <a:pt x="609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9" name="Google Shape;939;p1"/>
                  <p:cNvSpPr/>
                  <p:nvPr/>
                </p:nvSpPr>
                <p:spPr>
                  <a:xfrm>
                    <a:off x="4051611" y="2910401"/>
                    <a:ext cx="82474" cy="639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" h="1243" extrusionOk="0">
                        <a:moveTo>
                          <a:pt x="802" y="0"/>
                        </a:moveTo>
                        <a:cubicBezTo>
                          <a:pt x="0" y="0"/>
                          <a:pt x="0" y="1243"/>
                          <a:pt x="802" y="1243"/>
                        </a:cubicBezTo>
                        <a:cubicBezTo>
                          <a:pt x="1599" y="1243"/>
                          <a:pt x="1602" y="0"/>
                          <a:pt x="802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0" name="Google Shape;940;p1"/>
                  <p:cNvSpPr/>
                  <p:nvPr/>
                </p:nvSpPr>
                <p:spPr>
                  <a:xfrm>
                    <a:off x="4120501" y="3016952"/>
                    <a:ext cx="61380" cy="583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3" h="1135" extrusionOk="0">
                        <a:moveTo>
                          <a:pt x="570" y="0"/>
                        </a:moveTo>
                        <a:cubicBezTo>
                          <a:pt x="469" y="0"/>
                          <a:pt x="372" y="24"/>
                          <a:pt x="283" y="78"/>
                        </a:cubicBezTo>
                        <a:cubicBezTo>
                          <a:pt x="112" y="179"/>
                          <a:pt x="1" y="367"/>
                          <a:pt x="1" y="566"/>
                        </a:cubicBezTo>
                        <a:cubicBezTo>
                          <a:pt x="1" y="768"/>
                          <a:pt x="112" y="956"/>
                          <a:pt x="283" y="1057"/>
                        </a:cubicBezTo>
                        <a:cubicBezTo>
                          <a:pt x="372" y="1111"/>
                          <a:pt x="469" y="1134"/>
                          <a:pt x="570" y="1134"/>
                        </a:cubicBezTo>
                        <a:cubicBezTo>
                          <a:pt x="674" y="1134"/>
                          <a:pt x="768" y="1111"/>
                          <a:pt x="856" y="1057"/>
                        </a:cubicBezTo>
                        <a:cubicBezTo>
                          <a:pt x="883" y="1043"/>
                          <a:pt x="910" y="1030"/>
                          <a:pt x="934" y="1016"/>
                        </a:cubicBezTo>
                        <a:cubicBezTo>
                          <a:pt x="1095" y="932"/>
                          <a:pt x="1192" y="744"/>
                          <a:pt x="1192" y="566"/>
                        </a:cubicBezTo>
                        <a:cubicBezTo>
                          <a:pt x="1192" y="390"/>
                          <a:pt x="1095" y="202"/>
                          <a:pt x="934" y="118"/>
                        </a:cubicBezTo>
                        <a:cubicBezTo>
                          <a:pt x="910" y="104"/>
                          <a:pt x="883" y="91"/>
                          <a:pt x="856" y="78"/>
                        </a:cubicBezTo>
                        <a:cubicBezTo>
                          <a:pt x="768" y="24"/>
                          <a:pt x="674" y="0"/>
                          <a:pt x="570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1" name="Google Shape;941;p1"/>
                  <p:cNvSpPr/>
                  <p:nvPr/>
                </p:nvSpPr>
                <p:spPr>
                  <a:xfrm>
                    <a:off x="4260134" y="3021685"/>
                    <a:ext cx="71207" cy="69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4" h="1352" extrusionOk="0">
                        <a:moveTo>
                          <a:pt x="678" y="1"/>
                        </a:moveTo>
                        <a:cubicBezTo>
                          <a:pt x="619" y="1"/>
                          <a:pt x="559" y="9"/>
                          <a:pt x="498" y="26"/>
                        </a:cubicBezTo>
                        <a:cubicBezTo>
                          <a:pt x="384" y="59"/>
                          <a:pt x="287" y="117"/>
                          <a:pt x="202" y="201"/>
                        </a:cubicBezTo>
                        <a:cubicBezTo>
                          <a:pt x="165" y="244"/>
                          <a:pt x="131" y="292"/>
                          <a:pt x="94" y="335"/>
                        </a:cubicBezTo>
                        <a:cubicBezTo>
                          <a:pt x="34" y="440"/>
                          <a:pt x="4" y="554"/>
                          <a:pt x="4" y="676"/>
                        </a:cubicBezTo>
                        <a:cubicBezTo>
                          <a:pt x="1" y="769"/>
                          <a:pt x="21" y="857"/>
                          <a:pt x="61" y="938"/>
                        </a:cubicBezTo>
                        <a:cubicBezTo>
                          <a:pt x="88" y="1019"/>
                          <a:pt x="135" y="1093"/>
                          <a:pt x="202" y="1153"/>
                        </a:cubicBezTo>
                        <a:cubicBezTo>
                          <a:pt x="287" y="1238"/>
                          <a:pt x="384" y="1294"/>
                          <a:pt x="498" y="1328"/>
                        </a:cubicBezTo>
                        <a:cubicBezTo>
                          <a:pt x="559" y="1344"/>
                          <a:pt x="619" y="1351"/>
                          <a:pt x="678" y="1351"/>
                        </a:cubicBezTo>
                        <a:cubicBezTo>
                          <a:pt x="738" y="1351"/>
                          <a:pt x="798" y="1344"/>
                          <a:pt x="859" y="1328"/>
                        </a:cubicBezTo>
                        <a:cubicBezTo>
                          <a:pt x="926" y="1302"/>
                          <a:pt x="990" y="1271"/>
                          <a:pt x="1057" y="1244"/>
                        </a:cubicBezTo>
                        <a:cubicBezTo>
                          <a:pt x="1155" y="1187"/>
                          <a:pt x="1236" y="1106"/>
                          <a:pt x="1293" y="1008"/>
                        </a:cubicBezTo>
                        <a:cubicBezTo>
                          <a:pt x="1354" y="904"/>
                          <a:pt x="1380" y="797"/>
                          <a:pt x="1384" y="676"/>
                        </a:cubicBezTo>
                        <a:cubicBezTo>
                          <a:pt x="1380" y="558"/>
                          <a:pt x="1354" y="446"/>
                          <a:pt x="1293" y="345"/>
                        </a:cubicBezTo>
                        <a:cubicBezTo>
                          <a:pt x="1236" y="248"/>
                          <a:pt x="1155" y="167"/>
                          <a:pt x="1057" y="110"/>
                        </a:cubicBezTo>
                        <a:cubicBezTo>
                          <a:pt x="990" y="79"/>
                          <a:pt x="926" y="53"/>
                          <a:pt x="859" y="26"/>
                        </a:cubicBezTo>
                        <a:cubicBezTo>
                          <a:pt x="798" y="9"/>
                          <a:pt x="738" y="1"/>
                          <a:pt x="678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2" name="Google Shape;942;p1"/>
                  <p:cNvSpPr/>
                  <p:nvPr/>
                </p:nvSpPr>
                <p:spPr>
                  <a:xfrm>
                    <a:off x="4277421" y="3142797"/>
                    <a:ext cx="70950" cy="659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9" h="1281" extrusionOk="0">
                        <a:moveTo>
                          <a:pt x="626" y="1"/>
                        </a:moveTo>
                        <a:cubicBezTo>
                          <a:pt x="545" y="1"/>
                          <a:pt x="470" y="21"/>
                          <a:pt x="398" y="55"/>
                        </a:cubicBezTo>
                        <a:cubicBezTo>
                          <a:pt x="321" y="82"/>
                          <a:pt x="250" y="126"/>
                          <a:pt x="193" y="190"/>
                        </a:cubicBezTo>
                        <a:cubicBezTo>
                          <a:pt x="132" y="247"/>
                          <a:pt x="85" y="314"/>
                          <a:pt x="61" y="395"/>
                        </a:cubicBezTo>
                        <a:cubicBezTo>
                          <a:pt x="21" y="472"/>
                          <a:pt x="1" y="553"/>
                          <a:pt x="5" y="641"/>
                        </a:cubicBezTo>
                        <a:lnTo>
                          <a:pt x="28" y="812"/>
                        </a:lnTo>
                        <a:cubicBezTo>
                          <a:pt x="58" y="920"/>
                          <a:pt x="115" y="1014"/>
                          <a:pt x="193" y="1092"/>
                        </a:cubicBezTo>
                        <a:cubicBezTo>
                          <a:pt x="237" y="1126"/>
                          <a:pt x="280" y="1159"/>
                          <a:pt x="324" y="1193"/>
                        </a:cubicBezTo>
                        <a:cubicBezTo>
                          <a:pt x="422" y="1250"/>
                          <a:pt x="530" y="1280"/>
                          <a:pt x="644" y="1280"/>
                        </a:cubicBezTo>
                        <a:cubicBezTo>
                          <a:pt x="678" y="1277"/>
                          <a:pt x="712" y="1274"/>
                          <a:pt x="745" y="1267"/>
                        </a:cubicBezTo>
                        <a:cubicBezTo>
                          <a:pt x="752" y="1268"/>
                          <a:pt x="759" y="1268"/>
                          <a:pt x="766" y="1268"/>
                        </a:cubicBezTo>
                        <a:cubicBezTo>
                          <a:pt x="846" y="1268"/>
                          <a:pt x="919" y="1250"/>
                          <a:pt x="987" y="1213"/>
                        </a:cubicBezTo>
                        <a:cubicBezTo>
                          <a:pt x="1065" y="1190"/>
                          <a:pt x="1132" y="1146"/>
                          <a:pt x="1189" y="1086"/>
                        </a:cubicBezTo>
                        <a:cubicBezTo>
                          <a:pt x="1250" y="1028"/>
                          <a:pt x="1293" y="960"/>
                          <a:pt x="1321" y="884"/>
                        </a:cubicBezTo>
                        <a:cubicBezTo>
                          <a:pt x="1358" y="809"/>
                          <a:pt x="1378" y="728"/>
                          <a:pt x="1374" y="641"/>
                        </a:cubicBezTo>
                        <a:cubicBezTo>
                          <a:pt x="1368" y="587"/>
                          <a:pt x="1358" y="530"/>
                          <a:pt x="1351" y="476"/>
                        </a:cubicBezTo>
                        <a:cubicBezTo>
                          <a:pt x="1321" y="368"/>
                          <a:pt x="1267" y="274"/>
                          <a:pt x="1189" y="197"/>
                        </a:cubicBezTo>
                        <a:cubicBezTo>
                          <a:pt x="1149" y="166"/>
                          <a:pt x="1105" y="132"/>
                          <a:pt x="1061" y="99"/>
                        </a:cubicBezTo>
                        <a:cubicBezTo>
                          <a:pt x="964" y="42"/>
                          <a:pt x="859" y="15"/>
                          <a:pt x="745" y="15"/>
                        </a:cubicBezTo>
                        <a:cubicBezTo>
                          <a:pt x="712" y="8"/>
                          <a:pt x="678" y="5"/>
                          <a:pt x="644" y="1"/>
                        </a:cubicBezTo>
                        <a:cubicBezTo>
                          <a:pt x="638" y="1"/>
                          <a:pt x="632" y="1"/>
                          <a:pt x="626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3" name="Google Shape;943;p1"/>
                  <p:cNvSpPr/>
                  <p:nvPr/>
                </p:nvSpPr>
                <p:spPr>
                  <a:xfrm>
                    <a:off x="4381553" y="3190078"/>
                    <a:ext cx="96675" cy="751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" h="1460" extrusionOk="0">
                        <a:moveTo>
                          <a:pt x="939" y="1"/>
                        </a:moveTo>
                        <a:cubicBezTo>
                          <a:pt x="4" y="1"/>
                          <a:pt x="0" y="1459"/>
                          <a:pt x="939" y="1459"/>
                        </a:cubicBezTo>
                        <a:cubicBezTo>
                          <a:pt x="1879" y="1459"/>
                          <a:pt x="1879" y="1"/>
                          <a:pt x="939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4" name="Google Shape;944;p1"/>
                  <p:cNvSpPr/>
                  <p:nvPr/>
                </p:nvSpPr>
                <p:spPr>
                  <a:xfrm>
                    <a:off x="4721374" y="3564422"/>
                    <a:ext cx="80879" cy="628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2" h="1222" extrusionOk="0">
                        <a:moveTo>
                          <a:pt x="788" y="0"/>
                        </a:moveTo>
                        <a:cubicBezTo>
                          <a:pt x="0" y="0"/>
                          <a:pt x="0" y="1222"/>
                          <a:pt x="788" y="1222"/>
                        </a:cubicBezTo>
                        <a:cubicBezTo>
                          <a:pt x="1572" y="1222"/>
                          <a:pt x="1572" y="0"/>
                          <a:pt x="788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5" name="Google Shape;945;p1"/>
                  <p:cNvSpPr/>
                  <p:nvPr/>
                </p:nvSpPr>
                <p:spPr>
                  <a:xfrm>
                    <a:off x="4853135" y="3599562"/>
                    <a:ext cx="97395" cy="755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469" extrusionOk="0">
                        <a:moveTo>
                          <a:pt x="946" y="0"/>
                        </a:moveTo>
                        <a:cubicBezTo>
                          <a:pt x="0" y="0"/>
                          <a:pt x="0" y="1468"/>
                          <a:pt x="946" y="1468"/>
                        </a:cubicBezTo>
                        <a:cubicBezTo>
                          <a:pt x="1893" y="1468"/>
                          <a:pt x="1893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6" name="Google Shape;946;p1"/>
                  <p:cNvSpPr/>
                  <p:nvPr/>
                </p:nvSpPr>
                <p:spPr>
                  <a:xfrm>
                    <a:off x="4918784" y="3747787"/>
                    <a:ext cx="72442" cy="71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08" h="1399" extrusionOk="0">
                        <a:moveTo>
                          <a:pt x="677" y="1"/>
                        </a:moveTo>
                        <a:cubicBezTo>
                          <a:pt x="620" y="7"/>
                          <a:pt x="559" y="18"/>
                          <a:pt x="499" y="24"/>
                        </a:cubicBezTo>
                        <a:cubicBezTo>
                          <a:pt x="385" y="58"/>
                          <a:pt x="287" y="116"/>
                          <a:pt x="203" y="200"/>
                        </a:cubicBezTo>
                        <a:cubicBezTo>
                          <a:pt x="135" y="260"/>
                          <a:pt x="88" y="331"/>
                          <a:pt x="62" y="415"/>
                        </a:cubicBezTo>
                        <a:cubicBezTo>
                          <a:pt x="21" y="496"/>
                          <a:pt x="1" y="583"/>
                          <a:pt x="4" y="678"/>
                        </a:cubicBezTo>
                        <a:cubicBezTo>
                          <a:pt x="4" y="799"/>
                          <a:pt x="34" y="910"/>
                          <a:pt x="95" y="1017"/>
                        </a:cubicBezTo>
                        <a:cubicBezTo>
                          <a:pt x="155" y="1118"/>
                          <a:pt x="236" y="1199"/>
                          <a:pt x="337" y="1260"/>
                        </a:cubicBezTo>
                        <a:cubicBezTo>
                          <a:pt x="381" y="1277"/>
                          <a:pt x="425" y="1294"/>
                          <a:pt x="465" y="1314"/>
                        </a:cubicBezTo>
                        <a:lnTo>
                          <a:pt x="613" y="1378"/>
                        </a:lnTo>
                        <a:cubicBezTo>
                          <a:pt x="663" y="1391"/>
                          <a:pt x="711" y="1398"/>
                          <a:pt x="760" y="1398"/>
                        </a:cubicBezTo>
                        <a:cubicBezTo>
                          <a:pt x="794" y="1398"/>
                          <a:pt x="828" y="1395"/>
                          <a:pt x="862" y="1388"/>
                        </a:cubicBezTo>
                        <a:cubicBezTo>
                          <a:pt x="920" y="1388"/>
                          <a:pt x="970" y="1374"/>
                          <a:pt x="1021" y="1344"/>
                        </a:cubicBezTo>
                        <a:cubicBezTo>
                          <a:pt x="1095" y="1320"/>
                          <a:pt x="1162" y="1277"/>
                          <a:pt x="1219" y="1216"/>
                        </a:cubicBezTo>
                        <a:cubicBezTo>
                          <a:pt x="1253" y="1176"/>
                          <a:pt x="1283" y="1132"/>
                          <a:pt x="1317" y="1092"/>
                        </a:cubicBezTo>
                        <a:cubicBezTo>
                          <a:pt x="1337" y="1042"/>
                          <a:pt x="1357" y="991"/>
                          <a:pt x="1378" y="944"/>
                        </a:cubicBezTo>
                        <a:cubicBezTo>
                          <a:pt x="1404" y="860"/>
                          <a:pt x="1408" y="775"/>
                          <a:pt x="1391" y="694"/>
                        </a:cubicBezTo>
                        <a:cubicBezTo>
                          <a:pt x="1387" y="610"/>
                          <a:pt x="1361" y="533"/>
                          <a:pt x="1317" y="462"/>
                        </a:cubicBezTo>
                        <a:cubicBezTo>
                          <a:pt x="1297" y="422"/>
                          <a:pt x="1280" y="378"/>
                          <a:pt x="1263" y="335"/>
                        </a:cubicBezTo>
                        <a:cubicBezTo>
                          <a:pt x="1202" y="234"/>
                          <a:pt x="1122" y="153"/>
                          <a:pt x="1021" y="92"/>
                        </a:cubicBezTo>
                        <a:cubicBezTo>
                          <a:pt x="913" y="32"/>
                          <a:pt x="802" y="1"/>
                          <a:pt x="677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7" name="Google Shape;947;p1"/>
                  <p:cNvSpPr/>
                  <p:nvPr/>
                </p:nvSpPr>
                <p:spPr>
                  <a:xfrm>
                    <a:off x="5046943" y="3793011"/>
                    <a:ext cx="93588" cy="72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9" h="1408" extrusionOk="0">
                        <a:moveTo>
                          <a:pt x="910" y="1"/>
                        </a:moveTo>
                        <a:cubicBezTo>
                          <a:pt x="4" y="1"/>
                          <a:pt x="1" y="1408"/>
                          <a:pt x="910" y="1408"/>
                        </a:cubicBezTo>
                        <a:cubicBezTo>
                          <a:pt x="1815" y="1408"/>
                          <a:pt x="1819" y="1"/>
                          <a:pt x="910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8" name="Google Shape;948;p1"/>
                  <p:cNvSpPr/>
                  <p:nvPr/>
                </p:nvSpPr>
                <p:spPr>
                  <a:xfrm>
                    <a:off x="5021682" y="3938869"/>
                    <a:ext cx="75220" cy="74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" h="1451" extrusionOk="0">
                        <a:moveTo>
                          <a:pt x="694" y="0"/>
                        </a:moveTo>
                        <a:cubicBezTo>
                          <a:pt x="633" y="7"/>
                          <a:pt x="573" y="17"/>
                          <a:pt x="512" y="24"/>
                        </a:cubicBezTo>
                        <a:cubicBezTo>
                          <a:pt x="394" y="57"/>
                          <a:pt x="293" y="115"/>
                          <a:pt x="206" y="202"/>
                        </a:cubicBezTo>
                        <a:cubicBezTo>
                          <a:pt x="138" y="266"/>
                          <a:pt x="91" y="340"/>
                          <a:pt x="61" y="424"/>
                        </a:cubicBezTo>
                        <a:cubicBezTo>
                          <a:pt x="17" y="508"/>
                          <a:pt x="1" y="596"/>
                          <a:pt x="4" y="690"/>
                        </a:cubicBezTo>
                        <a:cubicBezTo>
                          <a:pt x="4" y="936"/>
                          <a:pt x="135" y="1165"/>
                          <a:pt x="344" y="1290"/>
                        </a:cubicBezTo>
                        <a:cubicBezTo>
                          <a:pt x="384" y="1313"/>
                          <a:pt x="425" y="1336"/>
                          <a:pt x="465" y="1360"/>
                        </a:cubicBezTo>
                        <a:cubicBezTo>
                          <a:pt x="515" y="1383"/>
                          <a:pt x="569" y="1404"/>
                          <a:pt x="619" y="1428"/>
                        </a:cubicBezTo>
                        <a:cubicBezTo>
                          <a:pt x="670" y="1443"/>
                          <a:pt x="719" y="1451"/>
                          <a:pt x="769" y="1451"/>
                        </a:cubicBezTo>
                        <a:cubicBezTo>
                          <a:pt x="807" y="1451"/>
                          <a:pt x="844" y="1446"/>
                          <a:pt x="882" y="1437"/>
                        </a:cubicBezTo>
                        <a:cubicBezTo>
                          <a:pt x="943" y="1437"/>
                          <a:pt x="997" y="1424"/>
                          <a:pt x="1051" y="1394"/>
                        </a:cubicBezTo>
                        <a:cubicBezTo>
                          <a:pt x="1132" y="1367"/>
                          <a:pt x="1202" y="1319"/>
                          <a:pt x="1259" y="1256"/>
                        </a:cubicBezTo>
                        <a:cubicBezTo>
                          <a:pt x="1296" y="1212"/>
                          <a:pt x="1330" y="1168"/>
                          <a:pt x="1364" y="1125"/>
                        </a:cubicBezTo>
                        <a:cubicBezTo>
                          <a:pt x="1384" y="1071"/>
                          <a:pt x="1407" y="1020"/>
                          <a:pt x="1431" y="966"/>
                        </a:cubicBezTo>
                        <a:cubicBezTo>
                          <a:pt x="1458" y="878"/>
                          <a:pt x="1461" y="791"/>
                          <a:pt x="1441" y="704"/>
                        </a:cubicBezTo>
                        <a:cubicBezTo>
                          <a:pt x="1438" y="616"/>
                          <a:pt x="1410" y="535"/>
                          <a:pt x="1364" y="461"/>
                        </a:cubicBezTo>
                        <a:cubicBezTo>
                          <a:pt x="1340" y="421"/>
                          <a:pt x="1317" y="381"/>
                          <a:pt x="1293" y="344"/>
                        </a:cubicBezTo>
                        <a:cubicBezTo>
                          <a:pt x="1233" y="239"/>
                          <a:pt x="1148" y="155"/>
                          <a:pt x="1044" y="95"/>
                        </a:cubicBezTo>
                        <a:cubicBezTo>
                          <a:pt x="936" y="30"/>
                          <a:pt x="818" y="0"/>
                          <a:pt x="694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9" name="Google Shape;949;p1"/>
                  <p:cNvSpPr/>
                  <p:nvPr/>
                </p:nvSpPr>
                <p:spPr>
                  <a:xfrm>
                    <a:off x="5116039" y="4027516"/>
                    <a:ext cx="90295" cy="70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5" h="1365" extrusionOk="0">
                        <a:moveTo>
                          <a:pt x="876" y="0"/>
                        </a:moveTo>
                        <a:cubicBezTo>
                          <a:pt x="1" y="0"/>
                          <a:pt x="1" y="1364"/>
                          <a:pt x="876" y="1364"/>
                        </a:cubicBezTo>
                        <a:cubicBezTo>
                          <a:pt x="1755" y="1364"/>
                          <a:pt x="1755" y="0"/>
                          <a:pt x="876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0" name="Google Shape;950;p1"/>
                  <p:cNvSpPr/>
                  <p:nvPr/>
                </p:nvSpPr>
                <p:spPr>
                  <a:xfrm>
                    <a:off x="5046429" y="4149245"/>
                    <a:ext cx="84224" cy="65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7" h="1267" extrusionOk="0">
                        <a:moveTo>
                          <a:pt x="819" y="1"/>
                        </a:moveTo>
                        <a:cubicBezTo>
                          <a:pt x="4" y="1"/>
                          <a:pt x="0" y="1267"/>
                          <a:pt x="819" y="1267"/>
                        </a:cubicBezTo>
                        <a:cubicBezTo>
                          <a:pt x="1633" y="1267"/>
                          <a:pt x="1636" y="1"/>
                          <a:pt x="819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"/>
                  <p:cNvSpPr/>
                  <p:nvPr/>
                </p:nvSpPr>
                <p:spPr>
                  <a:xfrm>
                    <a:off x="5187244" y="4654116"/>
                    <a:ext cx="65187" cy="6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" h="1196" extrusionOk="0">
                        <a:moveTo>
                          <a:pt x="583" y="1"/>
                        </a:moveTo>
                        <a:cubicBezTo>
                          <a:pt x="507" y="1"/>
                          <a:pt x="436" y="18"/>
                          <a:pt x="371" y="52"/>
                        </a:cubicBezTo>
                        <a:cubicBezTo>
                          <a:pt x="297" y="79"/>
                          <a:pt x="232" y="119"/>
                          <a:pt x="179" y="176"/>
                        </a:cubicBezTo>
                        <a:cubicBezTo>
                          <a:pt x="122" y="230"/>
                          <a:pt x="78" y="294"/>
                          <a:pt x="55" y="368"/>
                        </a:cubicBezTo>
                        <a:cubicBezTo>
                          <a:pt x="18" y="442"/>
                          <a:pt x="1" y="516"/>
                          <a:pt x="4" y="600"/>
                        </a:cubicBezTo>
                        <a:cubicBezTo>
                          <a:pt x="10" y="655"/>
                          <a:pt x="18" y="705"/>
                          <a:pt x="24" y="759"/>
                        </a:cubicBezTo>
                        <a:cubicBezTo>
                          <a:pt x="55" y="860"/>
                          <a:pt x="105" y="947"/>
                          <a:pt x="179" y="1021"/>
                        </a:cubicBezTo>
                        <a:cubicBezTo>
                          <a:pt x="219" y="1055"/>
                          <a:pt x="260" y="1085"/>
                          <a:pt x="300" y="1115"/>
                        </a:cubicBezTo>
                        <a:cubicBezTo>
                          <a:pt x="394" y="1169"/>
                          <a:pt x="495" y="1196"/>
                          <a:pt x="603" y="1196"/>
                        </a:cubicBezTo>
                        <a:cubicBezTo>
                          <a:pt x="721" y="1196"/>
                          <a:pt x="842" y="1176"/>
                          <a:pt x="943" y="1112"/>
                        </a:cubicBezTo>
                        <a:cubicBezTo>
                          <a:pt x="960" y="1102"/>
                          <a:pt x="973" y="1095"/>
                          <a:pt x="987" y="1085"/>
                        </a:cubicBezTo>
                        <a:cubicBezTo>
                          <a:pt x="1071" y="1034"/>
                          <a:pt x="1138" y="967"/>
                          <a:pt x="1189" y="883"/>
                        </a:cubicBezTo>
                        <a:cubicBezTo>
                          <a:pt x="1239" y="796"/>
                          <a:pt x="1267" y="701"/>
                          <a:pt x="1267" y="600"/>
                        </a:cubicBezTo>
                        <a:cubicBezTo>
                          <a:pt x="1267" y="499"/>
                          <a:pt x="1239" y="405"/>
                          <a:pt x="1189" y="314"/>
                        </a:cubicBezTo>
                        <a:cubicBezTo>
                          <a:pt x="1138" y="230"/>
                          <a:pt x="1071" y="163"/>
                          <a:pt x="987" y="116"/>
                        </a:cubicBezTo>
                        <a:cubicBezTo>
                          <a:pt x="973" y="105"/>
                          <a:pt x="960" y="96"/>
                          <a:pt x="943" y="85"/>
                        </a:cubicBezTo>
                        <a:cubicBezTo>
                          <a:pt x="842" y="21"/>
                          <a:pt x="721" y="1"/>
                          <a:pt x="603" y="1"/>
                        </a:cubicBezTo>
                        <a:cubicBezTo>
                          <a:pt x="597" y="1"/>
                          <a:pt x="590" y="1"/>
                          <a:pt x="583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"/>
                  <p:cNvSpPr/>
                  <p:nvPr/>
                </p:nvSpPr>
                <p:spPr>
                  <a:xfrm>
                    <a:off x="5318697" y="4722903"/>
                    <a:ext cx="89420" cy="69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8" h="1351" extrusionOk="0">
                        <a:moveTo>
                          <a:pt x="869" y="0"/>
                        </a:moveTo>
                        <a:cubicBezTo>
                          <a:pt x="0" y="0"/>
                          <a:pt x="0" y="1350"/>
                          <a:pt x="869" y="1350"/>
                        </a:cubicBezTo>
                        <a:cubicBezTo>
                          <a:pt x="1737" y="1350"/>
                          <a:pt x="1737" y="0"/>
                          <a:pt x="869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"/>
                  <p:cNvSpPr/>
                  <p:nvPr/>
                </p:nvSpPr>
                <p:spPr>
                  <a:xfrm>
                    <a:off x="5267762" y="4836554"/>
                    <a:ext cx="77175" cy="59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0" h="1162" extrusionOk="0">
                        <a:moveTo>
                          <a:pt x="752" y="0"/>
                        </a:moveTo>
                        <a:cubicBezTo>
                          <a:pt x="5" y="0"/>
                          <a:pt x="0" y="1161"/>
                          <a:pt x="752" y="1161"/>
                        </a:cubicBezTo>
                        <a:cubicBezTo>
                          <a:pt x="1495" y="1161"/>
                          <a:pt x="1499" y="0"/>
                          <a:pt x="752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4" name="Google Shape;954;p1"/>
                  <p:cNvSpPr/>
                  <p:nvPr/>
                </p:nvSpPr>
                <p:spPr>
                  <a:xfrm>
                    <a:off x="5386249" y="4919285"/>
                    <a:ext cx="85253" cy="84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" h="1648" extrusionOk="0">
                        <a:moveTo>
                          <a:pt x="865" y="1"/>
                        </a:moveTo>
                        <a:cubicBezTo>
                          <a:pt x="798" y="11"/>
                          <a:pt x="727" y="18"/>
                          <a:pt x="657" y="28"/>
                        </a:cubicBezTo>
                        <a:cubicBezTo>
                          <a:pt x="525" y="65"/>
                          <a:pt x="408" y="132"/>
                          <a:pt x="310" y="230"/>
                        </a:cubicBezTo>
                        <a:cubicBezTo>
                          <a:pt x="290" y="250"/>
                          <a:pt x="273" y="267"/>
                          <a:pt x="253" y="288"/>
                        </a:cubicBezTo>
                        <a:lnTo>
                          <a:pt x="250" y="294"/>
                        </a:lnTo>
                        <a:cubicBezTo>
                          <a:pt x="206" y="348"/>
                          <a:pt x="166" y="398"/>
                          <a:pt x="125" y="452"/>
                        </a:cubicBezTo>
                        <a:cubicBezTo>
                          <a:pt x="112" y="486"/>
                          <a:pt x="98" y="519"/>
                          <a:pt x="81" y="553"/>
                        </a:cubicBezTo>
                        <a:cubicBezTo>
                          <a:pt x="61" y="583"/>
                          <a:pt x="48" y="617"/>
                          <a:pt x="40" y="651"/>
                        </a:cubicBezTo>
                        <a:cubicBezTo>
                          <a:pt x="40" y="664"/>
                          <a:pt x="37" y="675"/>
                          <a:pt x="34" y="687"/>
                        </a:cubicBezTo>
                        <a:cubicBezTo>
                          <a:pt x="0" y="822"/>
                          <a:pt x="0" y="957"/>
                          <a:pt x="34" y="1091"/>
                        </a:cubicBezTo>
                        <a:cubicBezTo>
                          <a:pt x="71" y="1220"/>
                          <a:pt x="135" y="1331"/>
                          <a:pt x="230" y="1425"/>
                        </a:cubicBezTo>
                        <a:cubicBezTo>
                          <a:pt x="323" y="1520"/>
                          <a:pt x="435" y="1583"/>
                          <a:pt x="566" y="1621"/>
                        </a:cubicBezTo>
                        <a:cubicBezTo>
                          <a:pt x="631" y="1639"/>
                          <a:pt x="698" y="1648"/>
                          <a:pt x="765" y="1648"/>
                        </a:cubicBezTo>
                        <a:cubicBezTo>
                          <a:pt x="832" y="1648"/>
                          <a:pt x="899" y="1639"/>
                          <a:pt x="966" y="1621"/>
                        </a:cubicBezTo>
                        <a:cubicBezTo>
                          <a:pt x="980" y="1617"/>
                          <a:pt x="990" y="1617"/>
                          <a:pt x="1000" y="1613"/>
                        </a:cubicBezTo>
                        <a:cubicBezTo>
                          <a:pt x="1071" y="1600"/>
                          <a:pt x="1138" y="1570"/>
                          <a:pt x="1199" y="1533"/>
                        </a:cubicBezTo>
                        <a:cubicBezTo>
                          <a:pt x="1232" y="1520"/>
                          <a:pt x="1260" y="1495"/>
                          <a:pt x="1283" y="1469"/>
                        </a:cubicBezTo>
                        <a:cubicBezTo>
                          <a:pt x="1313" y="1449"/>
                          <a:pt x="1344" y="1428"/>
                          <a:pt x="1367" y="1402"/>
                        </a:cubicBezTo>
                        <a:cubicBezTo>
                          <a:pt x="1387" y="1382"/>
                          <a:pt x="1404" y="1365"/>
                          <a:pt x="1424" y="1344"/>
                        </a:cubicBezTo>
                        <a:cubicBezTo>
                          <a:pt x="1502" y="1273"/>
                          <a:pt x="1555" y="1189"/>
                          <a:pt x="1586" y="1091"/>
                        </a:cubicBezTo>
                        <a:cubicBezTo>
                          <a:pt x="1636" y="998"/>
                          <a:pt x="1656" y="897"/>
                          <a:pt x="1653" y="788"/>
                        </a:cubicBezTo>
                        <a:cubicBezTo>
                          <a:pt x="1656" y="681"/>
                          <a:pt x="1636" y="580"/>
                          <a:pt x="1586" y="486"/>
                        </a:cubicBezTo>
                        <a:cubicBezTo>
                          <a:pt x="1555" y="389"/>
                          <a:pt x="1502" y="304"/>
                          <a:pt x="1424" y="230"/>
                        </a:cubicBezTo>
                        <a:cubicBezTo>
                          <a:pt x="1370" y="190"/>
                          <a:pt x="1317" y="149"/>
                          <a:pt x="1263" y="109"/>
                        </a:cubicBezTo>
                        <a:cubicBezTo>
                          <a:pt x="1142" y="38"/>
                          <a:pt x="1010" y="1"/>
                          <a:pt x="865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5" name="Google Shape;955;p1"/>
                  <p:cNvSpPr/>
                  <p:nvPr/>
                </p:nvSpPr>
                <p:spPr>
                  <a:xfrm flipH="1">
                    <a:off x="794811" y="4654116"/>
                    <a:ext cx="65187" cy="6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" h="1196" extrusionOk="0">
                        <a:moveTo>
                          <a:pt x="583" y="1"/>
                        </a:moveTo>
                        <a:cubicBezTo>
                          <a:pt x="507" y="1"/>
                          <a:pt x="436" y="18"/>
                          <a:pt x="371" y="52"/>
                        </a:cubicBezTo>
                        <a:cubicBezTo>
                          <a:pt x="297" y="79"/>
                          <a:pt x="232" y="119"/>
                          <a:pt x="179" y="176"/>
                        </a:cubicBezTo>
                        <a:cubicBezTo>
                          <a:pt x="122" y="230"/>
                          <a:pt x="78" y="294"/>
                          <a:pt x="55" y="368"/>
                        </a:cubicBezTo>
                        <a:cubicBezTo>
                          <a:pt x="18" y="442"/>
                          <a:pt x="1" y="516"/>
                          <a:pt x="4" y="600"/>
                        </a:cubicBezTo>
                        <a:cubicBezTo>
                          <a:pt x="10" y="655"/>
                          <a:pt x="18" y="705"/>
                          <a:pt x="24" y="759"/>
                        </a:cubicBezTo>
                        <a:cubicBezTo>
                          <a:pt x="55" y="860"/>
                          <a:pt x="105" y="947"/>
                          <a:pt x="179" y="1021"/>
                        </a:cubicBezTo>
                        <a:cubicBezTo>
                          <a:pt x="219" y="1055"/>
                          <a:pt x="260" y="1085"/>
                          <a:pt x="300" y="1115"/>
                        </a:cubicBezTo>
                        <a:cubicBezTo>
                          <a:pt x="394" y="1169"/>
                          <a:pt x="495" y="1196"/>
                          <a:pt x="603" y="1196"/>
                        </a:cubicBezTo>
                        <a:cubicBezTo>
                          <a:pt x="721" y="1196"/>
                          <a:pt x="842" y="1176"/>
                          <a:pt x="943" y="1112"/>
                        </a:cubicBezTo>
                        <a:cubicBezTo>
                          <a:pt x="960" y="1102"/>
                          <a:pt x="973" y="1095"/>
                          <a:pt x="987" y="1085"/>
                        </a:cubicBezTo>
                        <a:cubicBezTo>
                          <a:pt x="1071" y="1034"/>
                          <a:pt x="1138" y="967"/>
                          <a:pt x="1189" y="883"/>
                        </a:cubicBezTo>
                        <a:cubicBezTo>
                          <a:pt x="1239" y="796"/>
                          <a:pt x="1267" y="701"/>
                          <a:pt x="1267" y="600"/>
                        </a:cubicBezTo>
                        <a:cubicBezTo>
                          <a:pt x="1267" y="499"/>
                          <a:pt x="1239" y="405"/>
                          <a:pt x="1189" y="314"/>
                        </a:cubicBezTo>
                        <a:cubicBezTo>
                          <a:pt x="1138" y="230"/>
                          <a:pt x="1071" y="163"/>
                          <a:pt x="987" y="116"/>
                        </a:cubicBezTo>
                        <a:cubicBezTo>
                          <a:pt x="973" y="105"/>
                          <a:pt x="960" y="96"/>
                          <a:pt x="943" y="85"/>
                        </a:cubicBezTo>
                        <a:cubicBezTo>
                          <a:pt x="842" y="21"/>
                          <a:pt x="721" y="1"/>
                          <a:pt x="603" y="1"/>
                        </a:cubicBezTo>
                        <a:cubicBezTo>
                          <a:pt x="597" y="1"/>
                          <a:pt x="590" y="1"/>
                          <a:pt x="583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"/>
                  <p:cNvSpPr/>
                  <p:nvPr/>
                </p:nvSpPr>
                <p:spPr>
                  <a:xfrm flipH="1">
                    <a:off x="639126" y="4722903"/>
                    <a:ext cx="89420" cy="695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38" h="1351" extrusionOk="0">
                        <a:moveTo>
                          <a:pt x="869" y="0"/>
                        </a:moveTo>
                        <a:cubicBezTo>
                          <a:pt x="0" y="0"/>
                          <a:pt x="0" y="1350"/>
                          <a:pt x="869" y="1350"/>
                        </a:cubicBezTo>
                        <a:cubicBezTo>
                          <a:pt x="1737" y="1350"/>
                          <a:pt x="1737" y="0"/>
                          <a:pt x="869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"/>
                  <p:cNvSpPr/>
                  <p:nvPr/>
                </p:nvSpPr>
                <p:spPr>
                  <a:xfrm flipH="1">
                    <a:off x="702306" y="4836554"/>
                    <a:ext cx="77175" cy="59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0" h="1162" extrusionOk="0">
                        <a:moveTo>
                          <a:pt x="752" y="0"/>
                        </a:moveTo>
                        <a:cubicBezTo>
                          <a:pt x="5" y="0"/>
                          <a:pt x="0" y="1161"/>
                          <a:pt x="752" y="1161"/>
                        </a:cubicBezTo>
                        <a:cubicBezTo>
                          <a:pt x="1495" y="1161"/>
                          <a:pt x="1499" y="0"/>
                          <a:pt x="752" y="0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8" name="Google Shape;958;p1"/>
                  <p:cNvSpPr/>
                  <p:nvPr/>
                </p:nvSpPr>
                <p:spPr>
                  <a:xfrm flipH="1">
                    <a:off x="575741" y="4919285"/>
                    <a:ext cx="85253" cy="847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" h="1648" extrusionOk="0">
                        <a:moveTo>
                          <a:pt x="865" y="1"/>
                        </a:moveTo>
                        <a:cubicBezTo>
                          <a:pt x="798" y="11"/>
                          <a:pt x="727" y="18"/>
                          <a:pt x="657" y="28"/>
                        </a:cubicBezTo>
                        <a:cubicBezTo>
                          <a:pt x="525" y="65"/>
                          <a:pt x="408" y="132"/>
                          <a:pt x="310" y="230"/>
                        </a:cubicBezTo>
                        <a:cubicBezTo>
                          <a:pt x="290" y="250"/>
                          <a:pt x="273" y="267"/>
                          <a:pt x="253" y="288"/>
                        </a:cubicBezTo>
                        <a:lnTo>
                          <a:pt x="250" y="294"/>
                        </a:lnTo>
                        <a:cubicBezTo>
                          <a:pt x="206" y="348"/>
                          <a:pt x="166" y="398"/>
                          <a:pt x="125" y="452"/>
                        </a:cubicBezTo>
                        <a:cubicBezTo>
                          <a:pt x="112" y="486"/>
                          <a:pt x="98" y="519"/>
                          <a:pt x="81" y="553"/>
                        </a:cubicBezTo>
                        <a:cubicBezTo>
                          <a:pt x="61" y="583"/>
                          <a:pt x="48" y="617"/>
                          <a:pt x="40" y="651"/>
                        </a:cubicBezTo>
                        <a:cubicBezTo>
                          <a:pt x="40" y="664"/>
                          <a:pt x="37" y="675"/>
                          <a:pt x="34" y="687"/>
                        </a:cubicBezTo>
                        <a:cubicBezTo>
                          <a:pt x="0" y="822"/>
                          <a:pt x="0" y="957"/>
                          <a:pt x="34" y="1091"/>
                        </a:cubicBezTo>
                        <a:cubicBezTo>
                          <a:pt x="71" y="1220"/>
                          <a:pt x="135" y="1331"/>
                          <a:pt x="230" y="1425"/>
                        </a:cubicBezTo>
                        <a:cubicBezTo>
                          <a:pt x="323" y="1520"/>
                          <a:pt x="435" y="1583"/>
                          <a:pt x="566" y="1621"/>
                        </a:cubicBezTo>
                        <a:cubicBezTo>
                          <a:pt x="631" y="1639"/>
                          <a:pt x="698" y="1648"/>
                          <a:pt x="765" y="1648"/>
                        </a:cubicBezTo>
                        <a:cubicBezTo>
                          <a:pt x="832" y="1648"/>
                          <a:pt x="899" y="1639"/>
                          <a:pt x="966" y="1621"/>
                        </a:cubicBezTo>
                        <a:cubicBezTo>
                          <a:pt x="980" y="1617"/>
                          <a:pt x="990" y="1617"/>
                          <a:pt x="1000" y="1613"/>
                        </a:cubicBezTo>
                        <a:cubicBezTo>
                          <a:pt x="1071" y="1600"/>
                          <a:pt x="1138" y="1570"/>
                          <a:pt x="1199" y="1533"/>
                        </a:cubicBezTo>
                        <a:cubicBezTo>
                          <a:pt x="1232" y="1520"/>
                          <a:pt x="1260" y="1495"/>
                          <a:pt x="1283" y="1469"/>
                        </a:cubicBezTo>
                        <a:cubicBezTo>
                          <a:pt x="1313" y="1449"/>
                          <a:pt x="1344" y="1428"/>
                          <a:pt x="1367" y="1402"/>
                        </a:cubicBezTo>
                        <a:cubicBezTo>
                          <a:pt x="1387" y="1382"/>
                          <a:pt x="1404" y="1365"/>
                          <a:pt x="1424" y="1344"/>
                        </a:cubicBezTo>
                        <a:cubicBezTo>
                          <a:pt x="1502" y="1273"/>
                          <a:pt x="1555" y="1189"/>
                          <a:pt x="1586" y="1091"/>
                        </a:cubicBezTo>
                        <a:cubicBezTo>
                          <a:pt x="1636" y="998"/>
                          <a:pt x="1656" y="897"/>
                          <a:pt x="1653" y="788"/>
                        </a:cubicBezTo>
                        <a:cubicBezTo>
                          <a:pt x="1656" y="681"/>
                          <a:pt x="1636" y="580"/>
                          <a:pt x="1586" y="486"/>
                        </a:cubicBezTo>
                        <a:cubicBezTo>
                          <a:pt x="1555" y="389"/>
                          <a:pt x="1502" y="304"/>
                          <a:pt x="1424" y="230"/>
                        </a:cubicBezTo>
                        <a:cubicBezTo>
                          <a:pt x="1370" y="190"/>
                          <a:pt x="1317" y="149"/>
                          <a:pt x="1263" y="109"/>
                        </a:cubicBezTo>
                        <a:cubicBezTo>
                          <a:pt x="1142" y="38"/>
                          <a:pt x="1010" y="1"/>
                          <a:pt x="865" y="1"/>
                        </a:cubicBezTo>
                        <a:close/>
                      </a:path>
                    </a:pathLst>
                  </a:custGeom>
                  <a:solidFill>
                    <a:srgbClr val="E9A7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959" name="Google Shape;959;p1"/>
              <p:cNvGrpSpPr/>
              <p:nvPr/>
            </p:nvGrpSpPr>
            <p:grpSpPr>
              <a:xfrm>
                <a:off x="2191729" y="1877878"/>
                <a:ext cx="2195836" cy="3269516"/>
                <a:chOff x="2191729" y="1877878"/>
                <a:chExt cx="2195836" cy="3269516"/>
              </a:xfrm>
            </p:grpSpPr>
            <p:grpSp>
              <p:nvGrpSpPr>
                <p:cNvPr id="960" name="Google Shape;960;p1"/>
                <p:cNvGrpSpPr/>
                <p:nvPr/>
              </p:nvGrpSpPr>
              <p:grpSpPr>
                <a:xfrm>
                  <a:off x="2573288" y="2965933"/>
                  <a:ext cx="1429562" cy="2178090"/>
                  <a:chOff x="2573288" y="2965933"/>
                  <a:chExt cx="1429562" cy="2178090"/>
                </a:xfrm>
              </p:grpSpPr>
              <p:grpSp>
                <p:nvGrpSpPr>
                  <p:cNvPr id="961" name="Google Shape;961;p1"/>
                  <p:cNvGrpSpPr/>
                  <p:nvPr/>
                </p:nvGrpSpPr>
                <p:grpSpPr>
                  <a:xfrm>
                    <a:off x="2573288" y="2965933"/>
                    <a:ext cx="1303703" cy="2178090"/>
                    <a:chOff x="2299362" y="2838681"/>
                    <a:chExt cx="1379580" cy="2304857"/>
                  </a:xfrm>
                </p:grpSpPr>
                <p:grpSp>
                  <p:nvGrpSpPr>
                    <p:cNvPr id="962" name="Google Shape;962;p1"/>
                    <p:cNvGrpSpPr/>
                    <p:nvPr/>
                  </p:nvGrpSpPr>
                  <p:grpSpPr>
                    <a:xfrm>
                      <a:off x="2299362" y="2838681"/>
                      <a:ext cx="1379580" cy="2304857"/>
                      <a:chOff x="2299362" y="2838681"/>
                      <a:chExt cx="1379580" cy="2304857"/>
                    </a:xfrm>
                  </p:grpSpPr>
                  <p:sp>
                    <p:nvSpPr>
                      <p:cNvPr id="963" name="Google Shape;963;p1"/>
                      <p:cNvSpPr/>
                      <p:nvPr/>
                    </p:nvSpPr>
                    <p:spPr>
                      <a:xfrm>
                        <a:off x="2299362" y="2838681"/>
                        <a:ext cx="1379580" cy="230485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6814" h="44798" extrusionOk="0">
                            <a:moveTo>
                              <a:pt x="21774" y="1"/>
                            </a:moveTo>
                            <a:lnTo>
                              <a:pt x="6454" y="704"/>
                            </a:lnTo>
                            <a:cubicBezTo>
                              <a:pt x="6454" y="704"/>
                              <a:pt x="1" y="6451"/>
                              <a:pt x="2825" y="13507"/>
                            </a:cubicBezTo>
                            <a:cubicBezTo>
                              <a:pt x="5646" y="20562"/>
                              <a:pt x="10888" y="21168"/>
                              <a:pt x="10888" y="21168"/>
                            </a:cubicBezTo>
                            <a:lnTo>
                              <a:pt x="9231" y="32773"/>
                            </a:lnTo>
                            <a:cubicBezTo>
                              <a:pt x="4895" y="34704"/>
                              <a:pt x="1873" y="39047"/>
                              <a:pt x="1873" y="44101"/>
                            </a:cubicBezTo>
                            <a:cubicBezTo>
                              <a:pt x="1873" y="44336"/>
                              <a:pt x="1882" y="44568"/>
                              <a:pt x="1893" y="44797"/>
                            </a:cubicBezTo>
                            <a:lnTo>
                              <a:pt x="26649" y="44797"/>
                            </a:lnTo>
                            <a:cubicBezTo>
                              <a:pt x="26662" y="44568"/>
                              <a:pt x="26669" y="44336"/>
                              <a:pt x="26669" y="44101"/>
                            </a:cubicBezTo>
                            <a:cubicBezTo>
                              <a:pt x="26669" y="39512"/>
                              <a:pt x="24175" y="35509"/>
                              <a:pt x="20471" y="33365"/>
                            </a:cubicBezTo>
                            <a:cubicBezTo>
                              <a:pt x="20014" y="29248"/>
                              <a:pt x="18953" y="20815"/>
                              <a:pt x="18953" y="20815"/>
                            </a:cubicBezTo>
                            <a:cubicBezTo>
                              <a:pt x="18953" y="20815"/>
                              <a:pt x="26010" y="17944"/>
                              <a:pt x="26414" y="11894"/>
                            </a:cubicBezTo>
                            <a:cubicBezTo>
                              <a:pt x="26813" y="5845"/>
                              <a:pt x="21774" y="1"/>
                              <a:pt x="21774" y="1"/>
                            </a:cubicBezTo>
                            <a:close/>
                          </a:path>
                        </a:pathLst>
                      </a:custGeom>
                      <a:solidFill>
                        <a:srgbClr val="674C47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64" name="Google Shape;964;p1"/>
                      <p:cNvSpPr/>
                      <p:nvPr/>
                    </p:nvSpPr>
                    <p:spPr>
                      <a:xfrm>
                        <a:off x="2547397" y="2838681"/>
                        <a:ext cx="981563" cy="26455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078" h="5142" extrusionOk="0">
                            <a:moveTo>
                              <a:pt x="16953" y="1"/>
                            </a:moveTo>
                            <a:lnTo>
                              <a:pt x="1633" y="704"/>
                            </a:lnTo>
                            <a:cubicBezTo>
                              <a:pt x="1633" y="704"/>
                              <a:pt x="879" y="1377"/>
                              <a:pt x="1" y="2539"/>
                            </a:cubicBezTo>
                            <a:cubicBezTo>
                              <a:pt x="2367" y="4128"/>
                              <a:pt x="5959" y="5142"/>
                              <a:pt x="9979" y="5142"/>
                            </a:cubicBezTo>
                            <a:cubicBezTo>
                              <a:pt x="13529" y="5142"/>
                              <a:pt x="16745" y="4351"/>
                              <a:pt x="19077" y="3071"/>
                            </a:cubicBezTo>
                            <a:cubicBezTo>
                              <a:pt x="17987" y="1200"/>
                              <a:pt x="16953" y="1"/>
                              <a:pt x="16953" y="1"/>
                            </a:cubicBezTo>
                            <a:close/>
                          </a:path>
                        </a:pathLst>
                      </a:custGeom>
                      <a:solidFill>
                        <a:srgbClr val="533834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65" name="Google Shape;965;p1"/>
                    <p:cNvGrpSpPr/>
                    <p:nvPr/>
                  </p:nvGrpSpPr>
                  <p:grpSpPr>
                    <a:xfrm>
                      <a:off x="2481542" y="3098705"/>
                      <a:ext cx="1092315" cy="1977398"/>
                      <a:chOff x="2481542" y="3098705"/>
                      <a:chExt cx="1092315" cy="1977398"/>
                    </a:xfrm>
                  </p:grpSpPr>
                  <p:sp>
                    <p:nvSpPr>
                      <p:cNvPr id="966" name="Google Shape;966;p1"/>
                      <p:cNvSpPr/>
                      <p:nvPr/>
                    </p:nvSpPr>
                    <p:spPr>
                      <a:xfrm>
                        <a:off x="2940364" y="3957391"/>
                        <a:ext cx="24336" cy="8731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73" h="1697" extrusionOk="0">
                            <a:moveTo>
                              <a:pt x="326" y="0"/>
                            </a:moveTo>
                            <a:cubicBezTo>
                              <a:pt x="270" y="0"/>
                              <a:pt x="216" y="29"/>
                              <a:pt x="206" y="94"/>
                            </a:cubicBezTo>
                            <a:cubicBezTo>
                              <a:pt x="166" y="333"/>
                              <a:pt x="128" y="572"/>
                              <a:pt x="95" y="812"/>
                            </a:cubicBezTo>
                            <a:cubicBezTo>
                              <a:pt x="78" y="930"/>
                              <a:pt x="61" y="1051"/>
                              <a:pt x="44" y="1169"/>
                            </a:cubicBezTo>
                            <a:cubicBezTo>
                              <a:pt x="27" y="1293"/>
                              <a:pt x="1" y="1421"/>
                              <a:pt x="14" y="1545"/>
                            </a:cubicBezTo>
                            <a:cubicBezTo>
                              <a:pt x="25" y="1642"/>
                              <a:pt x="100" y="1697"/>
                              <a:pt x="174" y="1697"/>
                            </a:cubicBezTo>
                            <a:cubicBezTo>
                              <a:pt x="232" y="1697"/>
                              <a:pt x="290" y="1663"/>
                              <a:pt x="317" y="1589"/>
                            </a:cubicBezTo>
                            <a:cubicBezTo>
                              <a:pt x="361" y="1468"/>
                              <a:pt x="364" y="1340"/>
                              <a:pt x="377" y="1212"/>
                            </a:cubicBezTo>
                            <a:cubicBezTo>
                              <a:pt x="388" y="1094"/>
                              <a:pt x="397" y="973"/>
                              <a:pt x="411" y="852"/>
                            </a:cubicBezTo>
                            <a:cubicBezTo>
                              <a:pt x="431" y="613"/>
                              <a:pt x="448" y="371"/>
                              <a:pt x="465" y="131"/>
                            </a:cubicBezTo>
                            <a:cubicBezTo>
                              <a:pt x="473" y="48"/>
                              <a:pt x="397" y="0"/>
                              <a:pt x="32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67" name="Google Shape;967;p1"/>
                      <p:cNvSpPr/>
                      <p:nvPr/>
                    </p:nvSpPr>
                    <p:spPr>
                      <a:xfrm>
                        <a:off x="2931670" y="4112665"/>
                        <a:ext cx="28452" cy="989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3" h="1923" extrusionOk="0">
                            <a:moveTo>
                              <a:pt x="398" y="0"/>
                            </a:moveTo>
                            <a:cubicBezTo>
                              <a:pt x="338" y="0"/>
                              <a:pt x="279" y="31"/>
                              <a:pt x="268" y="99"/>
                            </a:cubicBezTo>
                            <a:cubicBezTo>
                              <a:pt x="223" y="373"/>
                              <a:pt x="176" y="645"/>
                              <a:pt x="133" y="914"/>
                            </a:cubicBezTo>
                            <a:cubicBezTo>
                              <a:pt x="86" y="1190"/>
                              <a:pt x="28" y="1470"/>
                              <a:pt x="8" y="1749"/>
                            </a:cubicBezTo>
                            <a:cubicBezTo>
                              <a:pt x="1" y="1860"/>
                              <a:pt x="97" y="1922"/>
                              <a:pt x="191" y="1922"/>
                            </a:cubicBezTo>
                            <a:cubicBezTo>
                              <a:pt x="266" y="1922"/>
                              <a:pt x="338" y="1883"/>
                              <a:pt x="355" y="1796"/>
                            </a:cubicBezTo>
                            <a:cubicBezTo>
                              <a:pt x="412" y="1520"/>
                              <a:pt x="429" y="1237"/>
                              <a:pt x="456" y="958"/>
                            </a:cubicBezTo>
                            <a:cubicBezTo>
                              <a:pt x="486" y="685"/>
                              <a:pt x="513" y="413"/>
                              <a:pt x="543" y="137"/>
                            </a:cubicBezTo>
                            <a:cubicBezTo>
                              <a:pt x="553" y="50"/>
                              <a:pt x="474" y="0"/>
                              <a:pt x="39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68" name="Google Shape;968;p1"/>
                      <p:cNvSpPr/>
                      <p:nvPr/>
                    </p:nvSpPr>
                    <p:spPr>
                      <a:xfrm>
                        <a:off x="3071148" y="4152846"/>
                        <a:ext cx="20477" cy="8442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98" h="1641" extrusionOk="0">
                            <a:moveTo>
                              <a:pt x="200" y="1"/>
                            </a:moveTo>
                            <a:cubicBezTo>
                              <a:pt x="118" y="1"/>
                              <a:pt x="35" y="54"/>
                              <a:pt x="34" y="160"/>
                            </a:cubicBezTo>
                            <a:cubicBezTo>
                              <a:pt x="30" y="389"/>
                              <a:pt x="27" y="614"/>
                              <a:pt x="24" y="844"/>
                            </a:cubicBezTo>
                            <a:cubicBezTo>
                              <a:pt x="24" y="955"/>
                              <a:pt x="21" y="1066"/>
                              <a:pt x="21" y="1177"/>
                            </a:cubicBezTo>
                            <a:cubicBezTo>
                              <a:pt x="17" y="1308"/>
                              <a:pt x="1" y="1436"/>
                              <a:pt x="54" y="1557"/>
                            </a:cubicBezTo>
                            <a:cubicBezTo>
                              <a:pt x="79" y="1613"/>
                              <a:pt x="140" y="1640"/>
                              <a:pt x="200" y="1640"/>
                            </a:cubicBezTo>
                            <a:cubicBezTo>
                              <a:pt x="261" y="1640"/>
                              <a:pt x="322" y="1613"/>
                              <a:pt x="347" y="1557"/>
                            </a:cubicBezTo>
                            <a:cubicBezTo>
                              <a:pt x="397" y="1439"/>
                              <a:pt x="384" y="1315"/>
                              <a:pt x="384" y="1190"/>
                            </a:cubicBezTo>
                            <a:cubicBezTo>
                              <a:pt x="380" y="1072"/>
                              <a:pt x="380" y="958"/>
                              <a:pt x="377" y="844"/>
                            </a:cubicBezTo>
                            <a:cubicBezTo>
                              <a:pt x="374" y="614"/>
                              <a:pt x="371" y="389"/>
                              <a:pt x="367" y="160"/>
                            </a:cubicBezTo>
                            <a:cubicBezTo>
                              <a:pt x="366" y="54"/>
                              <a:pt x="283" y="1"/>
                              <a:pt x="20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69" name="Google Shape;969;p1"/>
                      <p:cNvSpPr/>
                      <p:nvPr/>
                    </p:nvSpPr>
                    <p:spPr>
                      <a:xfrm>
                        <a:off x="3069193" y="3931615"/>
                        <a:ext cx="29018" cy="9821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64" h="1909" extrusionOk="0">
                            <a:moveTo>
                              <a:pt x="140" y="1"/>
                            </a:moveTo>
                            <a:cubicBezTo>
                              <a:pt x="71" y="1"/>
                              <a:pt x="1" y="47"/>
                              <a:pt x="5" y="127"/>
                            </a:cubicBezTo>
                            <a:cubicBezTo>
                              <a:pt x="22" y="413"/>
                              <a:pt x="42" y="696"/>
                              <a:pt x="62" y="979"/>
                            </a:cubicBezTo>
                            <a:cubicBezTo>
                              <a:pt x="72" y="1117"/>
                              <a:pt x="85" y="1255"/>
                              <a:pt x="99" y="1393"/>
                            </a:cubicBezTo>
                            <a:cubicBezTo>
                              <a:pt x="112" y="1552"/>
                              <a:pt x="112" y="1734"/>
                              <a:pt x="224" y="1861"/>
                            </a:cubicBezTo>
                            <a:cubicBezTo>
                              <a:pt x="252" y="1894"/>
                              <a:pt x="295" y="1909"/>
                              <a:pt x="339" y="1909"/>
                            </a:cubicBezTo>
                            <a:cubicBezTo>
                              <a:pt x="401" y="1909"/>
                              <a:pt x="464" y="1879"/>
                              <a:pt x="489" y="1824"/>
                            </a:cubicBezTo>
                            <a:cubicBezTo>
                              <a:pt x="564" y="1673"/>
                              <a:pt x="516" y="1498"/>
                              <a:pt x="493" y="1339"/>
                            </a:cubicBezTo>
                            <a:cubicBezTo>
                              <a:pt x="469" y="1201"/>
                              <a:pt x="446" y="1067"/>
                              <a:pt x="422" y="932"/>
                            </a:cubicBezTo>
                            <a:cubicBezTo>
                              <a:pt x="371" y="653"/>
                              <a:pt x="317" y="373"/>
                              <a:pt x="261" y="94"/>
                            </a:cubicBezTo>
                            <a:cubicBezTo>
                              <a:pt x="247" y="30"/>
                              <a:pt x="194" y="1"/>
                              <a:pt x="140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0" name="Google Shape;970;p1"/>
                      <p:cNvSpPr/>
                      <p:nvPr/>
                    </p:nvSpPr>
                    <p:spPr>
                      <a:xfrm>
                        <a:off x="3016612" y="4076136"/>
                        <a:ext cx="23770" cy="1054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62" h="2050" extrusionOk="0">
                            <a:moveTo>
                              <a:pt x="258" y="1"/>
                            </a:moveTo>
                            <a:cubicBezTo>
                              <a:pt x="182" y="1"/>
                              <a:pt x="101" y="54"/>
                              <a:pt x="101" y="143"/>
                            </a:cubicBezTo>
                            <a:cubicBezTo>
                              <a:pt x="97" y="429"/>
                              <a:pt x="97" y="715"/>
                              <a:pt x="81" y="1002"/>
                            </a:cubicBezTo>
                            <a:cubicBezTo>
                              <a:pt x="60" y="1288"/>
                              <a:pt x="20" y="1574"/>
                              <a:pt x="6" y="1860"/>
                            </a:cubicBezTo>
                            <a:cubicBezTo>
                              <a:pt x="1" y="1981"/>
                              <a:pt x="106" y="2049"/>
                              <a:pt x="208" y="2049"/>
                            </a:cubicBezTo>
                            <a:cubicBezTo>
                              <a:pt x="288" y="2049"/>
                              <a:pt x="366" y="2007"/>
                              <a:pt x="387" y="1914"/>
                            </a:cubicBezTo>
                            <a:cubicBezTo>
                              <a:pt x="451" y="1611"/>
                              <a:pt x="461" y="1308"/>
                              <a:pt x="458" y="1002"/>
                            </a:cubicBezTo>
                            <a:cubicBezTo>
                              <a:pt x="455" y="699"/>
                              <a:pt x="430" y="402"/>
                              <a:pt x="383" y="103"/>
                            </a:cubicBezTo>
                            <a:cubicBezTo>
                              <a:pt x="372" y="32"/>
                              <a:pt x="317" y="1"/>
                              <a:pt x="25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1" name="Google Shape;971;p1"/>
                      <p:cNvSpPr/>
                      <p:nvPr/>
                    </p:nvSpPr>
                    <p:spPr>
                      <a:xfrm>
                        <a:off x="3172039" y="4185414"/>
                        <a:ext cx="31436" cy="10634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1" h="2067" extrusionOk="0">
                            <a:moveTo>
                              <a:pt x="134" y="1"/>
                            </a:moveTo>
                            <a:cubicBezTo>
                              <a:pt x="66" y="1"/>
                              <a:pt x="0" y="44"/>
                              <a:pt x="2" y="133"/>
                            </a:cubicBezTo>
                            <a:cubicBezTo>
                              <a:pt x="5" y="456"/>
                              <a:pt x="35" y="776"/>
                              <a:pt x="86" y="1092"/>
                            </a:cubicBezTo>
                            <a:cubicBezTo>
                              <a:pt x="109" y="1251"/>
                              <a:pt x="140" y="1409"/>
                              <a:pt x="176" y="1564"/>
                            </a:cubicBezTo>
                            <a:cubicBezTo>
                              <a:pt x="197" y="1641"/>
                              <a:pt x="217" y="1718"/>
                              <a:pt x="244" y="1793"/>
                            </a:cubicBezTo>
                            <a:cubicBezTo>
                              <a:pt x="274" y="1874"/>
                              <a:pt x="318" y="1937"/>
                              <a:pt x="362" y="2008"/>
                            </a:cubicBezTo>
                            <a:cubicBezTo>
                              <a:pt x="389" y="2047"/>
                              <a:pt x="435" y="2066"/>
                              <a:pt x="479" y="2066"/>
                            </a:cubicBezTo>
                            <a:cubicBezTo>
                              <a:pt x="546" y="2066"/>
                              <a:pt x="611" y="2023"/>
                              <a:pt x="605" y="1941"/>
                            </a:cubicBezTo>
                            <a:cubicBezTo>
                              <a:pt x="597" y="1860"/>
                              <a:pt x="597" y="1779"/>
                              <a:pt x="580" y="1701"/>
                            </a:cubicBezTo>
                            <a:cubicBezTo>
                              <a:pt x="560" y="1625"/>
                              <a:pt x="537" y="1547"/>
                              <a:pt x="517" y="1470"/>
                            </a:cubicBezTo>
                            <a:cubicBezTo>
                              <a:pt x="476" y="1328"/>
                              <a:pt x="439" y="1184"/>
                              <a:pt x="409" y="1039"/>
                            </a:cubicBezTo>
                            <a:cubicBezTo>
                              <a:pt x="342" y="742"/>
                              <a:pt x="302" y="439"/>
                              <a:pt x="277" y="133"/>
                            </a:cubicBezTo>
                            <a:cubicBezTo>
                              <a:pt x="273" y="45"/>
                              <a:pt x="202" y="1"/>
                              <a:pt x="13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2" name="Google Shape;972;p1"/>
                      <p:cNvSpPr/>
                      <p:nvPr/>
                    </p:nvSpPr>
                    <p:spPr>
                      <a:xfrm>
                        <a:off x="3222665" y="4391776"/>
                        <a:ext cx="25210" cy="1062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90" h="2066" extrusionOk="0">
                            <a:moveTo>
                              <a:pt x="159" y="0"/>
                            </a:moveTo>
                            <a:cubicBezTo>
                              <a:pt x="78" y="0"/>
                              <a:pt x="0" y="71"/>
                              <a:pt x="4" y="155"/>
                            </a:cubicBezTo>
                            <a:cubicBezTo>
                              <a:pt x="11" y="448"/>
                              <a:pt x="17" y="737"/>
                              <a:pt x="28" y="1030"/>
                            </a:cubicBezTo>
                            <a:cubicBezTo>
                              <a:pt x="34" y="1326"/>
                              <a:pt x="38" y="1626"/>
                              <a:pt x="88" y="1922"/>
                            </a:cubicBezTo>
                            <a:cubicBezTo>
                              <a:pt x="104" y="2008"/>
                              <a:pt x="196" y="2066"/>
                              <a:pt x="281" y="2066"/>
                            </a:cubicBezTo>
                            <a:cubicBezTo>
                              <a:pt x="290" y="2066"/>
                              <a:pt x="299" y="2065"/>
                              <a:pt x="307" y="2064"/>
                            </a:cubicBezTo>
                            <a:cubicBezTo>
                              <a:pt x="404" y="2050"/>
                              <a:pt x="475" y="1969"/>
                              <a:pt x="479" y="1868"/>
                            </a:cubicBezTo>
                            <a:cubicBezTo>
                              <a:pt x="489" y="1582"/>
                              <a:pt x="445" y="1296"/>
                              <a:pt x="412" y="1013"/>
                            </a:cubicBezTo>
                            <a:cubicBezTo>
                              <a:pt x="381" y="727"/>
                              <a:pt x="348" y="441"/>
                              <a:pt x="317" y="155"/>
                            </a:cubicBezTo>
                            <a:cubicBezTo>
                              <a:pt x="307" y="71"/>
                              <a:pt x="250" y="0"/>
                              <a:pt x="15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3" name="Google Shape;973;p1"/>
                      <p:cNvSpPr/>
                      <p:nvPr/>
                    </p:nvSpPr>
                    <p:spPr>
                      <a:xfrm>
                        <a:off x="3071148" y="4365074"/>
                        <a:ext cx="24799" cy="10634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82" h="2067" extrusionOk="0">
                            <a:moveTo>
                              <a:pt x="206" y="1"/>
                            </a:moveTo>
                            <a:cubicBezTo>
                              <a:pt x="108" y="1"/>
                              <a:pt x="47" y="78"/>
                              <a:pt x="37" y="169"/>
                            </a:cubicBezTo>
                            <a:cubicBezTo>
                              <a:pt x="10" y="462"/>
                              <a:pt x="1" y="754"/>
                              <a:pt x="10" y="1048"/>
                            </a:cubicBezTo>
                            <a:cubicBezTo>
                              <a:pt x="21" y="1340"/>
                              <a:pt x="41" y="1647"/>
                              <a:pt x="114" y="1933"/>
                            </a:cubicBezTo>
                            <a:cubicBezTo>
                              <a:pt x="133" y="2012"/>
                              <a:pt x="208" y="2066"/>
                              <a:pt x="287" y="2066"/>
                            </a:cubicBezTo>
                            <a:cubicBezTo>
                              <a:pt x="296" y="2066"/>
                              <a:pt x="305" y="2065"/>
                              <a:pt x="313" y="2064"/>
                            </a:cubicBezTo>
                            <a:cubicBezTo>
                              <a:pt x="394" y="2054"/>
                              <a:pt x="481" y="1977"/>
                              <a:pt x="472" y="1886"/>
                            </a:cubicBezTo>
                            <a:cubicBezTo>
                              <a:pt x="441" y="1600"/>
                              <a:pt x="388" y="1317"/>
                              <a:pt x="371" y="1031"/>
                            </a:cubicBezTo>
                            <a:cubicBezTo>
                              <a:pt x="354" y="745"/>
                              <a:pt x="354" y="456"/>
                              <a:pt x="377" y="169"/>
                            </a:cubicBezTo>
                            <a:cubicBezTo>
                              <a:pt x="380" y="78"/>
                              <a:pt x="293" y="1"/>
                              <a:pt x="206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4" name="Google Shape;974;p1"/>
                      <p:cNvSpPr/>
                      <p:nvPr/>
                    </p:nvSpPr>
                    <p:spPr>
                      <a:xfrm>
                        <a:off x="2878368" y="4340430"/>
                        <a:ext cx="30561" cy="12049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94" h="2342" extrusionOk="0">
                            <a:moveTo>
                              <a:pt x="428" y="1"/>
                            </a:moveTo>
                            <a:cubicBezTo>
                              <a:pt x="365" y="1"/>
                              <a:pt x="306" y="34"/>
                              <a:pt x="297" y="106"/>
                            </a:cubicBezTo>
                            <a:cubicBezTo>
                              <a:pt x="202" y="789"/>
                              <a:pt x="105" y="1473"/>
                              <a:pt x="14" y="2159"/>
                            </a:cubicBezTo>
                            <a:cubicBezTo>
                              <a:pt x="0" y="2257"/>
                              <a:pt x="108" y="2341"/>
                              <a:pt x="199" y="2341"/>
                            </a:cubicBezTo>
                            <a:cubicBezTo>
                              <a:pt x="307" y="2341"/>
                              <a:pt x="374" y="2257"/>
                              <a:pt x="384" y="2159"/>
                            </a:cubicBezTo>
                            <a:cubicBezTo>
                              <a:pt x="455" y="1490"/>
                              <a:pt x="519" y="817"/>
                              <a:pt x="586" y="147"/>
                            </a:cubicBezTo>
                            <a:cubicBezTo>
                              <a:pt x="594" y="54"/>
                              <a:pt x="508" y="1"/>
                              <a:pt x="42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5" name="Google Shape;975;p1"/>
                      <p:cNvSpPr/>
                      <p:nvPr/>
                    </p:nvSpPr>
                    <p:spPr>
                      <a:xfrm>
                        <a:off x="2973240" y="4273135"/>
                        <a:ext cx="19294" cy="10969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5" h="2132" extrusionOk="0">
                            <a:moveTo>
                              <a:pt x="188" y="0"/>
                            </a:moveTo>
                            <a:cubicBezTo>
                              <a:pt x="116" y="0"/>
                              <a:pt x="43" y="47"/>
                              <a:pt x="41" y="142"/>
                            </a:cubicBezTo>
                            <a:cubicBezTo>
                              <a:pt x="38" y="445"/>
                              <a:pt x="32" y="748"/>
                              <a:pt x="25" y="1051"/>
                            </a:cubicBezTo>
                            <a:cubicBezTo>
                              <a:pt x="18" y="1350"/>
                              <a:pt x="1" y="1653"/>
                              <a:pt x="8" y="1956"/>
                            </a:cubicBezTo>
                            <a:cubicBezTo>
                              <a:pt x="10" y="2072"/>
                              <a:pt x="99" y="2131"/>
                              <a:pt x="189" y="2131"/>
                            </a:cubicBezTo>
                            <a:cubicBezTo>
                              <a:pt x="279" y="2131"/>
                              <a:pt x="368" y="2073"/>
                              <a:pt x="372" y="1956"/>
                            </a:cubicBezTo>
                            <a:cubicBezTo>
                              <a:pt x="375" y="1653"/>
                              <a:pt x="358" y="1350"/>
                              <a:pt x="351" y="1051"/>
                            </a:cubicBezTo>
                            <a:cubicBezTo>
                              <a:pt x="344" y="748"/>
                              <a:pt x="338" y="445"/>
                              <a:pt x="335" y="142"/>
                            </a:cubicBezTo>
                            <a:cubicBezTo>
                              <a:pt x="333" y="47"/>
                              <a:pt x="261" y="0"/>
                              <a:pt x="1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6" name="Google Shape;976;p1"/>
                      <p:cNvSpPr/>
                      <p:nvPr/>
                    </p:nvSpPr>
                    <p:spPr>
                      <a:xfrm>
                        <a:off x="3176927" y="3935628"/>
                        <a:ext cx="32877" cy="12471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39" h="2424" extrusionOk="0">
                            <a:moveTo>
                              <a:pt x="155" y="1"/>
                            </a:moveTo>
                            <a:cubicBezTo>
                              <a:pt x="143" y="1"/>
                              <a:pt x="130" y="2"/>
                              <a:pt x="119" y="6"/>
                            </a:cubicBezTo>
                            <a:cubicBezTo>
                              <a:pt x="31" y="29"/>
                              <a:pt x="1" y="110"/>
                              <a:pt x="11" y="191"/>
                            </a:cubicBezTo>
                            <a:cubicBezTo>
                              <a:pt x="58" y="545"/>
                              <a:pt x="109" y="898"/>
                              <a:pt x="153" y="1252"/>
                            </a:cubicBezTo>
                            <a:cubicBezTo>
                              <a:pt x="199" y="1605"/>
                              <a:pt x="237" y="1959"/>
                              <a:pt x="311" y="2308"/>
                            </a:cubicBezTo>
                            <a:cubicBezTo>
                              <a:pt x="328" y="2387"/>
                              <a:pt x="396" y="2423"/>
                              <a:pt x="465" y="2423"/>
                            </a:cubicBezTo>
                            <a:cubicBezTo>
                              <a:pt x="551" y="2423"/>
                              <a:pt x="638" y="2367"/>
                              <a:pt x="631" y="2265"/>
                            </a:cubicBezTo>
                            <a:cubicBezTo>
                              <a:pt x="600" y="1904"/>
                              <a:pt x="533" y="1544"/>
                              <a:pt x="476" y="1184"/>
                            </a:cubicBezTo>
                            <a:cubicBezTo>
                              <a:pt x="415" y="827"/>
                              <a:pt x="361" y="467"/>
                              <a:pt x="304" y="110"/>
                            </a:cubicBezTo>
                            <a:cubicBezTo>
                              <a:pt x="293" y="42"/>
                              <a:pt x="220" y="1"/>
                              <a:pt x="15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7" name="Google Shape;977;p1"/>
                      <p:cNvSpPr/>
                      <p:nvPr/>
                    </p:nvSpPr>
                    <p:spPr>
                      <a:xfrm>
                        <a:off x="2992482" y="4999391"/>
                        <a:ext cx="34163" cy="7671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64" h="1491" extrusionOk="0">
                            <a:moveTo>
                              <a:pt x="501" y="0"/>
                            </a:moveTo>
                            <a:cubicBezTo>
                              <a:pt x="447" y="0"/>
                              <a:pt x="395" y="30"/>
                              <a:pt x="374" y="100"/>
                            </a:cubicBezTo>
                            <a:cubicBezTo>
                              <a:pt x="310" y="322"/>
                              <a:pt x="243" y="544"/>
                              <a:pt x="179" y="767"/>
                            </a:cubicBezTo>
                            <a:cubicBezTo>
                              <a:pt x="146" y="881"/>
                              <a:pt x="112" y="996"/>
                              <a:pt x="78" y="1110"/>
                            </a:cubicBezTo>
                            <a:cubicBezTo>
                              <a:pt x="45" y="1231"/>
                              <a:pt x="1" y="1437"/>
                              <a:pt x="169" y="1484"/>
                            </a:cubicBezTo>
                            <a:cubicBezTo>
                              <a:pt x="186" y="1489"/>
                              <a:pt x="201" y="1491"/>
                              <a:pt x="216" y="1491"/>
                            </a:cubicBezTo>
                            <a:cubicBezTo>
                              <a:pt x="346" y="1491"/>
                              <a:pt x="401" y="1317"/>
                              <a:pt x="425" y="1208"/>
                            </a:cubicBezTo>
                            <a:cubicBezTo>
                              <a:pt x="452" y="1090"/>
                              <a:pt x="475" y="973"/>
                              <a:pt x="503" y="855"/>
                            </a:cubicBezTo>
                            <a:cubicBezTo>
                              <a:pt x="550" y="629"/>
                              <a:pt x="596" y="400"/>
                              <a:pt x="644" y="171"/>
                            </a:cubicBezTo>
                            <a:cubicBezTo>
                              <a:pt x="664" y="68"/>
                              <a:pt x="581" y="0"/>
                              <a:pt x="50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8" name="Google Shape;978;p1"/>
                      <p:cNvSpPr/>
                      <p:nvPr/>
                    </p:nvSpPr>
                    <p:spPr>
                      <a:xfrm>
                        <a:off x="3077167" y="4997487"/>
                        <a:ext cx="31796" cy="780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18" h="1517" extrusionOk="0">
                            <a:moveTo>
                              <a:pt x="182" y="1"/>
                            </a:moveTo>
                            <a:cubicBezTo>
                              <a:pt x="167" y="1"/>
                              <a:pt x="153" y="2"/>
                              <a:pt x="139" y="6"/>
                            </a:cubicBezTo>
                            <a:cubicBezTo>
                              <a:pt x="41" y="33"/>
                              <a:pt x="1" y="127"/>
                              <a:pt x="18" y="222"/>
                            </a:cubicBezTo>
                            <a:cubicBezTo>
                              <a:pt x="52" y="430"/>
                              <a:pt x="86" y="642"/>
                              <a:pt x="119" y="851"/>
                            </a:cubicBezTo>
                            <a:cubicBezTo>
                              <a:pt x="136" y="955"/>
                              <a:pt x="153" y="1056"/>
                              <a:pt x="170" y="1161"/>
                            </a:cubicBezTo>
                            <a:cubicBezTo>
                              <a:pt x="190" y="1279"/>
                              <a:pt x="187" y="1437"/>
                              <a:pt x="314" y="1498"/>
                            </a:cubicBezTo>
                            <a:cubicBezTo>
                              <a:pt x="340" y="1510"/>
                              <a:pt x="368" y="1516"/>
                              <a:pt x="395" y="1516"/>
                            </a:cubicBezTo>
                            <a:cubicBezTo>
                              <a:pt x="435" y="1516"/>
                              <a:pt x="474" y="1502"/>
                              <a:pt x="506" y="1470"/>
                            </a:cubicBezTo>
                            <a:cubicBezTo>
                              <a:pt x="617" y="1363"/>
                              <a:pt x="560" y="1204"/>
                              <a:pt x="533" y="1073"/>
                            </a:cubicBezTo>
                            <a:cubicBezTo>
                              <a:pt x="513" y="969"/>
                              <a:pt x="496" y="868"/>
                              <a:pt x="476" y="767"/>
                            </a:cubicBezTo>
                            <a:cubicBezTo>
                              <a:pt x="435" y="555"/>
                              <a:pt x="395" y="339"/>
                              <a:pt x="355" y="127"/>
                            </a:cubicBezTo>
                            <a:cubicBezTo>
                              <a:pt x="340" y="51"/>
                              <a:pt x="260" y="1"/>
                              <a:pt x="182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79" name="Google Shape;979;p1"/>
                      <p:cNvSpPr/>
                      <p:nvPr/>
                    </p:nvSpPr>
                    <p:spPr>
                      <a:xfrm>
                        <a:off x="2481542" y="3098705"/>
                        <a:ext cx="82989" cy="10614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13" h="2063" extrusionOk="0">
                            <a:moveTo>
                              <a:pt x="1365" y="1"/>
                            </a:moveTo>
                            <a:cubicBezTo>
                              <a:pt x="1338" y="1"/>
                              <a:pt x="1310" y="9"/>
                              <a:pt x="1284" y="27"/>
                            </a:cubicBezTo>
                            <a:cubicBezTo>
                              <a:pt x="961" y="249"/>
                              <a:pt x="684" y="518"/>
                              <a:pt x="453" y="835"/>
                            </a:cubicBezTo>
                            <a:cubicBezTo>
                              <a:pt x="234" y="1135"/>
                              <a:pt x="1" y="1522"/>
                              <a:pt x="21" y="1905"/>
                            </a:cubicBezTo>
                            <a:cubicBezTo>
                              <a:pt x="26" y="2004"/>
                              <a:pt x="104" y="2062"/>
                              <a:pt x="184" y="2062"/>
                            </a:cubicBezTo>
                            <a:cubicBezTo>
                              <a:pt x="235" y="2062"/>
                              <a:pt x="287" y="2038"/>
                              <a:pt x="321" y="1986"/>
                            </a:cubicBezTo>
                            <a:cubicBezTo>
                              <a:pt x="419" y="1838"/>
                              <a:pt x="479" y="1676"/>
                              <a:pt x="543" y="1525"/>
                            </a:cubicBezTo>
                            <a:cubicBezTo>
                              <a:pt x="617" y="1360"/>
                              <a:pt x="698" y="1202"/>
                              <a:pt x="796" y="1050"/>
                            </a:cubicBezTo>
                            <a:cubicBezTo>
                              <a:pt x="981" y="761"/>
                              <a:pt x="1216" y="504"/>
                              <a:pt x="1489" y="293"/>
                            </a:cubicBezTo>
                            <a:cubicBezTo>
                              <a:pt x="1612" y="195"/>
                              <a:pt x="1498" y="1"/>
                              <a:pt x="1365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0" name="Google Shape;980;p1"/>
                      <p:cNvSpPr/>
                      <p:nvPr/>
                    </p:nvSpPr>
                    <p:spPr>
                      <a:xfrm>
                        <a:off x="2522650" y="3168058"/>
                        <a:ext cx="47849" cy="7336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30" h="1426" extrusionOk="0">
                            <a:moveTo>
                              <a:pt x="769" y="0"/>
                            </a:moveTo>
                            <a:cubicBezTo>
                              <a:pt x="719" y="0"/>
                              <a:pt x="670" y="24"/>
                              <a:pt x="643" y="69"/>
                            </a:cubicBezTo>
                            <a:cubicBezTo>
                              <a:pt x="542" y="254"/>
                              <a:pt x="441" y="439"/>
                              <a:pt x="340" y="624"/>
                            </a:cubicBezTo>
                            <a:cubicBezTo>
                              <a:pt x="239" y="806"/>
                              <a:pt x="128" y="988"/>
                              <a:pt x="37" y="1176"/>
                            </a:cubicBezTo>
                            <a:cubicBezTo>
                              <a:pt x="0" y="1257"/>
                              <a:pt x="17" y="1355"/>
                              <a:pt x="98" y="1402"/>
                            </a:cubicBezTo>
                            <a:cubicBezTo>
                              <a:pt x="124" y="1418"/>
                              <a:pt x="153" y="1426"/>
                              <a:pt x="181" y="1426"/>
                            </a:cubicBezTo>
                            <a:cubicBezTo>
                              <a:pt x="238" y="1426"/>
                              <a:pt x="294" y="1397"/>
                              <a:pt x="323" y="1345"/>
                            </a:cubicBezTo>
                            <a:cubicBezTo>
                              <a:pt x="431" y="1163"/>
                              <a:pt x="518" y="968"/>
                              <a:pt x="609" y="783"/>
                            </a:cubicBezTo>
                            <a:cubicBezTo>
                              <a:pt x="704" y="595"/>
                              <a:pt x="798" y="405"/>
                              <a:pt x="892" y="217"/>
                            </a:cubicBezTo>
                            <a:cubicBezTo>
                              <a:pt x="929" y="146"/>
                              <a:pt x="912" y="59"/>
                              <a:pt x="841" y="18"/>
                            </a:cubicBezTo>
                            <a:cubicBezTo>
                              <a:pt x="819" y="6"/>
                              <a:pt x="794" y="0"/>
                              <a:pt x="76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1" name="Google Shape;981;p1"/>
                      <p:cNvSpPr/>
                      <p:nvPr/>
                    </p:nvSpPr>
                    <p:spPr>
                      <a:xfrm>
                        <a:off x="2515859" y="3504330"/>
                        <a:ext cx="70538" cy="11993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371" h="2331" extrusionOk="0">
                            <a:moveTo>
                              <a:pt x="227" y="0"/>
                            </a:moveTo>
                            <a:cubicBezTo>
                              <a:pt x="143" y="0"/>
                              <a:pt x="56" y="57"/>
                              <a:pt x="44" y="168"/>
                            </a:cubicBezTo>
                            <a:cubicBezTo>
                              <a:pt x="0" y="562"/>
                              <a:pt x="61" y="962"/>
                              <a:pt x="213" y="1333"/>
                            </a:cubicBezTo>
                            <a:cubicBezTo>
                              <a:pt x="374" y="1720"/>
                              <a:pt x="603" y="2090"/>
                              <a:pt x="980" y="2299"/>
                            </a:cubicBezTo>
                            <a:cubicBezTo>
                              <a:pt x="1018" y="2321"/>
                              <a:pt x="1055" y="2330"/>
                              <a:pt x="1090" y="2330"/>
                            </a:cubicBezTo>
                            <a:cubicBezTo>
                              <a:pt x="1257" y="2330"/>
                              <a:pt x="1370" y="2113"/>
                              <a:pt x="1240" y="1963"/>
                            </a:cubicBezTo>
                            <a:cubicBezTo>
                              <a:pt x="1014" y="1697"/>
                              <a:pt x="785" y="1454"/>
                              <a:pt x="627" y="1141"/>
                            </a:cubicBezTo>
                            <a:cubicBezTo>
                              <a:pt x="479" y="841"/>
                              <a:pt x="398" y="502"/>
                              <a:pt x="391" y="168"/>
                            </a:cubicBezTo>
                            <a:cubicBezTo>
                              <a:pt x="388" y="55"/>
                              <a:pt x="309" y="0"/>
                              <a:pt x="22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2" name="Google Shape;982;p1"/>
                      <p:cNvSpPr/>
                      <p:nvPr/>
                    </p:nvSpPr>
                    <p:spPr>
                      <a:xfrm>
                        <a:off x="2667067" y="3622046"/>
                        <a:ext cx="47488" cy="7841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23" h="1524" extrusionOk="0">
                            <a:moveTo>
                              <a:pt x="209" y="1"/>
                            </a:moveTo>
                            <a:cubicBezTo>
                              <a:pt x="206" y="1"/>
                              <a:pt x="203" y="1"/>
                              <a:pt x="199" y="1"/>
                            </a:cubicBezTo>
                            <a:cubicBezTo>
                              <a:pt x="91" y="4"/>
                              <a:pt x="4" y="85"/>
                              <a:pt x="4" y="196"/>
                            </a:cubicBezTo>
                            <a:cubicBezTo>
                              <a:pt x="1" y="428"/>
                              <a:pt x="41" y="664"/>
                              <a:pt x="132" y="876"/>
                            </a:cubicBezTo>
                            <a:cubicBezTo>
                              <a:pt x="179" y="991"/>
                              <a:pt x="229" y="1095"/>
                              <a:pt x="296" y="1196"/>
                            </a:cubicBezTo>
                            <a:cubicBezTo>
                              <a:pt x="337" y="1253"/>
                              <a:pt x="377" y="1314"/>
                              <a:pt x="425" y="1361"/>
                            </a:cubicBezTo>
                            <a:cubicBezTo>
                              <a:pt x="475" y="1408"/>
                              <a:pt x="529" y="1452"/>
                              <a:pt x="586" y="1492"/>
                            </a:cubicBezTo>
                            <a:cubicBezTo>
                              <a:pt x="614" y="1514"/>
                              <a:pt x="647" y="1523"/>
                              <a:pt x="681" y="1523"/>
                            </a:cubicBezTo>
                            <a:cubicBezTo>
                              <a:pt x="747" y="1523"/>
                              <a:pt x="817" y="1487"/>
                              <a:pt x="855" y="1438"/>
                            </a:cubicBezTo>
                            <a:cubicBezTo>
                              <a:pt x="923" y="1354"/>
                              <a:pt x="910" y="1244"/>
                              <a:pt x="838" y="1163"/>
                            </a:cubicBezTo>
                            <a:cubicBezTo>
                              <a:pt x="826" y="1146"/>
                              <a:pt x="809" y="1129"/>
                              <a:pt x="795" y="1112"/>
                            </a:cubicBezTo>
                            <a:cubicBezTo>
                              <a:pt x="785" y="1098"/>
                              <a:pt x="778" y="1088"/>
                              <a:pt x="768" y="1075"/>
                            </a:cubicBezTo>
                            <a:cubicBezTo>
                              <a:pt x="748" y="1045"/>
                              <a:pt x="725" y="1017"/>
                              <a:pt x="697" y="987"/>
                            </a:cubicBezTo>
                            <a:cubicBezTo>
                              <a:pt x="691" y="981"/>
                              <a:pt x="684" y="970"/>
                              <a:pt x="677" y="961"/>
                            </a:cubicBezTo>
                            <a:cubicBezTo>
                              <a:pt x="620" y="880"/>
                              <a:pt x="566" y="795"/>
                              <a:pt x="523" y="705"/>
                            </a:cubicBezTo>
                            <a:cubicBezTo>
                              <a:pt x="515" y="694"/>
                              <a:pt x="512" y="681"/>
                              <a:pt x="506" y="671"/>
                            </a:cubicBezTo>
                            <a:cubicBezTo>
                              <a:pt x="506" y="671"/>
                              <a:pt x="502" y="661"/>
                              <a:pt x="498" y="654"/>
                            </a:cubicBezTo>
                            <a:cubicBezTo>
                              <a:pt x="495" y="647"/>
                              <a:pt x="492" y="641"/>
                              <a:pt x="492" y="641"/>
                            </a:cubicBezTo>
                            <a:cubicBezTo>
                              <a:pt x="489" y="630"/>
                              <a:pt x="485" y="617"/>
                              <a:pt x="478" y="607"/>
                            </a:cubicBezTo>
                            <a:cubicBezTo>
                              <a:pt x="462" y="560"/>
                              <a:pt x="448" y="509"/>
                              <a:pt x="435" y="462"/>
                            </a:cubicBezTo>
                            <a:cubicBezTo>
                              <a:pt x="425" y="415"/>
                              <a:pt x="414" y="368"/>
                              <a:pt x="408" y="321"/>
                            </a:cubicBezTo>
                            <a:cubicBezTo>
                              <a:pt x="408" y="318"/>
                              <a:pt x="405" y="318"/>
                              <a:pt x="405" y="314"/>
                            </a:cubicBezTo>
                            <a:cubicBezTo>
                              <a:pt x="405" y="301"/>
                              <a:pt x="405" y="290"/>
                              <a:pt x="401" y="277"/>
                            </a:cubicBezTo>
                            <a:cubicBezTo>
                              <a:pt x="401" y="250"/>
                              <a:pt x="397" y="223"/>
                              <a:pt x="397" y="196"/>
                            </a:cubicBezTo>
                            <a:cubicBezTo>
                              <a:pt x="391" y="99"/>
                              <a:pt x="315" y="1"/>
                              <a:pt x="20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3" name="Google Shape;983;p1"/>
                      <p:cNvSpPr/>
                      <p:nvPr/>
                    </p:nvSpPr>
                    <p:spPr>
                      <a:xfrm>
                        <a:off x="3246949" y="3705908"/>
                        <a:ext cx="73779" cy="9688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434" h="1883" extrusionOk="0">
                            <a:moveTo>
                              <a:pt x="1214" y="1"/>
                            </a:moveTo>
                            <a:cubicBezTo>
                              <a:pt x="1155" y="1"/>
                              <a:pt x="1096" y="26"/>
                              <a:pt x="1057" y="85"/>
                            </a:cubicBezTo>
                            <a:cubicBezTo>
                              <a:pt x="889" y="333"/>
                              <a:pt x="765" y="606"/>
                              <a:pt x="603" y="859"/>
                            </a:cubicBezTo>
                            <a:cubicBezTo>
                              <a:pt x="445" y="1104"/>
                              <a:pt x="269" y="1337"/>
                              <a:pt x="74" y="1556"/>
                            </a:cubicBezTo>
                            <a:cubicBezTo>
                              <a:pt x="7" y="1633"/>
                              <a:pt x="0" y="1750"/>
                              <a:pt x="74" y="1828"/>
                            </a:cubicBezTo>
                            <a:cubicBezTo>
                              <a:pt x="110" y="1864"/>
                              <a:pt x="161" y="1883"/>
                              <a:pt x="212" y="1883"/>
                            </a:cubicBezTo>
                            <a:cubicBezTo>
                              <a:pt x="262" y="1883"/>
                              <a:pt x="312" y="1865"/>
                              <a:pt x="347" y="1828"/>
                            </a:cubicBezTo>
                            <a:cubicBezTo>
                              <a:pt x="566" y="1593"/>
                              <a:pt x="768" y="1340"/>
                              <a:pt x="946" y="1077"/>
                            </a:cubicBezTo>
                            <a:cubicBezTo>
                              <a:pt x="1128" y="812"/>
                              <a:pt x="1303" y="535"/>
                              <a:pt x="1394" y="226"/>
                            </a:cubicBezTo>
                            <a:cubicBezTo>
                              <a:pt x="1434" y="92"/>
                              <a:pt x="1325" y="1"/>
                              <a:pt x="121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4" name="Google Shape;984;p1"/>
                      <p:cNvSpPr/>
                      <p:nvPr/>
                    </p:nvSpPr>
                    <p:spPr>
                      <a:xfrm>
                        <a:off x="3366928" y="3691399"/>
                        <a:ext cx="52376" cy="7434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18" h="1445" extrusionOk="0">
                            <a:moveTo>
                              <a:pt x="825" y="0"/>
                            </a:moveTo>
                            <a:cubicBezTo>
                              <a:pt x="765" y="0"/>
                              <a:pt x="708" y="30"/>
                              <a:pt x="675" y="84"/>
                            </a:cubicBezTo>
                            <a:cubicBezTo>
                              <a:pt x="456" y="444"/>
                              <a:pt x="254" y="811"/>
                              <a:pt x="44" y="1178"/>
                            </a:cubicBezTo>
                            <a:cubicBezTo>
                              <a:pt x="1" y="1258"/>
                              <a:pt x="24" y="1376"/>
                              <a:pt x="109" y="1423"/>
                            </a:cubicBezTo>
                            <a:cubicBezTo>
                              <a:pt x="137" y="1438"/>
                              <a:pt x="167" y="1445"/>
                              <a:pt x="198" y="1445"/>
                            </a:cubicBezTo>
                            <a:cubicBezTo>
                              <a:pt x="259" y="1445"/>
                              <a:pt x="319" y="1416"/>
                              <a:pt x="351" y="1359"/>
                            </a:cubicBezTo>
                            <a:cubicBezTo>
                              <a:pt x="563" y="993"/>
                              <a:pt x="779" y="632"/>
                              <a:pt x="973" y="259"/>
                            </a:cubicBezTo>
                            <a:cubicBezTo>
                              <a:pt x="1018" y="178"/>
                              <a:pt x="998" y="67"/>
                              <a:pt x="913" y="23"/>
                            </a:cubicBezTo>
                            <a:cubicBezTo>
                              <a:pt x="885" y="8"/>
                              <a:pt x="855" y="0"/>
                              <a:pt x="825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5" name="Google Shape;985;p1"/>
                      <p:cNvSpPr/>
                      <p:nvPr/>
                    </p:nvSpPr>
                    <p:spPr>
                      <a:xfrm>
                        <a:off x="3478161" y="3161473"/>
                        <a:ext cx="52685" cy="9652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24" h="1876" extrusionOk="0">
                            <a:moveTo>
                              <a:pt x="259" y="0"/>
                            </a:moveTo>
                            <a:cubicBezTo>
                              <a:pt x="133" y="0"/>
                              <a:pt x="0" y="150"/>
                              <a:pt x="91" y="274"/>
                            </a:cubicBezTo>
                            <a:cubicBezTo>
                              <a:pt x="250" y="480"/>
                              <a:pt x="371" y="706"/>
                              <a:pt x="448" y="958"/>
                            </a:cubicBezTo>
                            <a:cubicBezTo>
                              <a:pt x="465" y="1018"/>
                              <a:pt x="481" y="1079"/>
                              <a:pt x="495" y="1139"/>
                            </a:cubicBezTo>
                            <a:cubicBezTo>
                              <a:pt x="505" y="1194"/>
                              <a:pt x="522" y="1278"/>
                              <a:pt x="525" y="1312"/>
                            </a:cubicBezTo>
                            <a:cubicBezTo>
                              <a:pt x="545" y="1463"/>
                              <a:pt x="549" y="1601"/>
                              <a:pt x="582" y="1739"/>
                            </a:cubicBezTo>
                            <a:cubicBezTo>
                              <a:pt x="606" y="1830"/>
                              <a:pt x="687" y="1875"/>
                              <a:pt x="767" y="1875"/>
                            </a:cubicBezTo>
                            <a:cubicBezTo>
                              <a:pt x="847" y="1875"/>
                              <a:pt x="927" y="1830"/>
                              <a:pt x="949" y="1739"/>
                            </a:cubicBezTo>
                            <a:cubicBezTo>
                              <a:pt x="1024" y="1446"/>
                              <a:pt x="929" y="1113"/>
                              <a:pt x="825" y="840"/>
                            </a:cubicBezTo>
                            <a:cubicBezTo>
                              <a:pt x="714" y="554"/>
                              <a:pt x="566" y="294"/>
                              <a:pt x="374" y="56"/>
                            </a:cubicBezTo>
                            <a:cubicBezTo>
                              <a:pt x="342" y="17"/>
                              <a:pt x="301" y="0"/>
                              <a:pt x="259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86" name="Google Shape;986;p1"/>
                      <p:cNvSpPr/>
                      <p:nvPr/>
                    </p:nvSpPr>
                    <p:spPr>
                      <a:xfrm>
                        <a:off x="3526986" y="3113934"/>
                        <a:ext cx="46871" cy="12414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911" h="2413" extrusionOk="0">
                            <a:moveTo>
                              <a:pt x="216" y="0"/>
                            </a:moveTo>
                            <a:cubicBezTo>
                              <a:pt x="201" y="0"/>
                              <a:pt x="185" y="2"/>
                              <a:pt x="169" y="6"/>
                            </a:cubicBezTo>
                            <a:cubicBezTo>
                              <a:pt x="75" y="34"/>
                              <a:pt x="0" y="145"/>
                              <a:pt x="34" y="242"/>
                            </a:cubicBezTo>
                            <a:cubicBezTo>
                              <a:pt x="149" y="569"/>
                              <a:pt x="246" y="902"/>
                              <a:pt x="320" y="1243"/>
                            </a:cubicBezTo>
                            <a:cubicBezTo>
                              <a:pt x="395" y="1582"/>
                              <a:pt x="424" y="1929"/>
                              <a:pt x="505" y="2265"/>
                            </a:cubicBezTo>
                            <a:cubicBezTo>
                              <a:pt x="529" y="2366"/>
                              <a:pt x="613" y="2412"/>
                              <a:pt x="698" y="2412"/>
                            </a:cubicBezTo>
                            <a:cubicBezTo>
                              <a:pt x="803" y="2412"/>
                              <a:pt x="911" y="2341"/>
                              <a:pt x="909" y="2212"/>
                            </a:cubicBezTo>
                            <a:cubicBezTo>
                              <a:pt x="906" y="1855"/>
                              <a:pt x="815" y="1495"/>
                              <a:pt x="724" y="1151"/>
                            </a:cubicBezTo>
                            <a:cubicBezTo>
                              <a:pt x="637" y="808"/>
                              <a:pt x="529" y="471"/>
                              <a:pt x="401" y="141"/>
                            </a:cubicBezTo>
                            <a:cubicBezTo>
                              <a:pt x="370" y="59"/>
                              <a:pt x="300" y="0"/>
                              <a:pt x="216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</p:grpSp>
              <p:grpSp>
                <p:nvGrpSpPr>
                  <p:cNvPr id="987" name="Google Shape;987;p1"/>
                  <p:cNvGrpSpPr/>
                  <p:nvPr/>
                </p:nvGrpSpPr>
                <p:grpSpPr>
                  <a:xfrm>
                    <a:off x="2833207" y="3117820"/>
                    <a:ext cx="1169643" cy="1063808"/>
                    <a:chOff x="2574408" y="2999408"/>
                    <a:chExt cx="1237717" cy="1125722"/>
                  </a:xfrm>
                </p:grpSpPr>
                <p:grpSp>
                  <p:nvGrpSpPr>
                    <p:cNvPr id="988" name="Google Shape;988;p1"/>
                    <p:cNvGrpSpPr/>
                    <p:nvPr/>
                  </p:nvGrpSpPr>
                  <p:grpSpPr>
                    <a:xfrm>
                      <a:off x="2840090" y="2999408"/>
                      <a:ext cx="386590" cy="176422"/>
                      <a:chOff x="2840090" y="2999408"/>
                      <a:chExt cx="386590" cy="176422"/>
                    </a:xfrm>
                  </p:grpSpPr>
                  <p:sp>
                    <p:nvSpPr>
                      <p:cNvPr id="989" name="Google Shape;989;p1"/>
                      <p:cNvSpPr/>
                      <p:nvPr/>
                    </p:nvSpPr>
                    <p:spPr>
                      <a:xfrm>
                        <a:off x="2840090" y="2999408"/>
                        <a:ext cx="93382" cy="1764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15" h="3429" extrusionOk="0">
                            <a:moveTo>
                              <a:pt x="909" y="1"/>
                            </a:moveTo>
                            <a:cubicBezTo>
                              <a:pt x="407" y="1"/>
                              <a:pt x="0" y="768"/>
                              <a:pt x="0" y="1715"/>
                            </a:cubicBezTo>
                            <a:cubicBezTo>
                              <a:pt x="0" y="2661"/>
                              <a:pt x="407" y="3428"/>
                              <a:pt x="909" y="3428"/>
                            </a:cubicBezTo>
                            <a:cubicBezTo>
                              <a:pt x="1411" y="3428"/>
                              <a:pt x="1815" y="2661"/>
                              <a:pt x="1815" y="1715"/>
                            </a:cubicBezTo>
                            <a:cubicBezTo>
                              <a:pt x="1815" y="768"/>
                              <a:pt x="1411" y="1"/>
                              <a:pt x="90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990" name="Google Shape;990;p1"/>
                      <p:cNvSpPr/>
                      <p:nvPr/>
                    </p:nvSpPr>
                    <p:spPr>
                      <a:xfrm>
                        <a:off x="3133298" y="2999408"/>
                        <a:ext cx="93382" cy="1764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815" h="3429" extrusionOk="0">
                            <a:moveTo>
                              <a:pt x="909" y="1"/>
                            </a:moveTo>
                            <a:cubicBezTo>
                              <a:pt x="408" y="1"/>
                              <a:pt x="0" y="768"/>
                              <a:pt x="0" y="1715"/>
                            </a:cubicBezTo>
                            <a:cubicBezTo>
                              <a:pt x="0" y="2661"/>
                              <a:pt x="408" y="3428"/>
                              <a:pt x="909" y="3428"/>
                            </a:cubicBezTo>
                            <a:cubicBezTo>
                              <a:pt x="1408" y="3428"/>
                              <a:pt x="1815" y="2661"/>
                              <a:pt x="1815" y="1715"/>
                            </a:cubicBezTo>
                            <a:cubicBezTo>
                              <a:pt x="1815" y="768"/>
                              <a:pt x="1408" y="1"/>
                              <a:pt x="909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991" name="Google Shape;991;p1"/>
                    <p:cNvGrpSpPr/>
                    <p:nvPr/>
                  </p:nvGrpSpPr>
                  <p:grpSpPr>
                    <a:xfrm>
                      <a:off x="2574408" y="3123966"/>
                      <a:ext cx="1237717" cy="1001164"/>
                      <a:chOff x="2574408" y="3123966"/>
                      <a:chExt cx="1237717" cy="1001164"/>
                    </a:xfrm>
                  </p:grpSpPr>
                  <p:grpSp>
                    <p:nvGrpSpPr>
                      <p:cNvPr id="992" name="Google Shape;992;p1"/>
                      <p:cNvGrpSpPr/>
                      <p:nvPr/>
                    </p:nvGrpSpPr>
                    <p:grpSpPr>
                      <a:xfrm>
                        <a:off x="3361577" y="3279446"/>
                        <a:ext cx="450548" cy="845684"/>
                        <a:chOff x="3361577" y="3279446"/>
                        <a:chExt cx="450548" cy="845684"/>
                      </a:xfrm>
                    </p:grpSpPr>
                    <p:sp>
                      <p:nvSpPr>
                        <p:cNvPr id="993" name="Google Shape;993;p1"/>
                        <p:cNvSpPr/>
                        <p:nvPr/>
                      </p:nvSpPr>
                      <p:spPr>
                        <a:xfrm>
                          <a:off x="3361577" y="3279446"/>
                          <a:ext cx="450548" cy="84568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757" h="16437" extrusionOk="0">
                              <a:moveTo>
                                <a:pt x="653" y="1"/>
                              </a:moveTo>
                              <a:cubicBezTo>
                                <a:pt x="653" y="1"/>
                                <a:pt x="2418" y="2422"/>
                                <a:pt x="2317" y="6051"/>
                              </a:cubicBezTo>
                              <a:cubicBezTo>
                                <a:pt x="2216" y="9680"/>
                                <a:pt x="1" y="16231"/>
                                <a:pt x="4333" y="16433"/>
                              </a:cubicBezTo>
                              <a:cubicBezTo>
                                <a:pt x="4394" y="16435"/>
                                <a:pt x="4455" y="16437"/>
                                <a:pt x="4514" y="16437"/>
                              </a:cubicBezTo>
                              <a:cubicBezTo>
                                <a:pt x="8671" y="16437"/>
                                <a:pt x="8757" y="9543"/>
                                <a:pt x="7861" y="7057"/>
                              </a:cubicBezTo>
                              <a:cubicBezTo>
                                <a:pt x="6955" y="4536"/>
                                <a:pt x="4384" y="1614"/>
                                <a:pt x="65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grpSp>
                      <p:nvGrpSpPr>
                        <p:cNvPr id="994" name="Google Shape;994;p1"/>
                        <p:cNvGrpSpPr/>
                        <p:nvPr/>
                      </p:nvGrpSpPr>
                      <p:grpSpPr>
                        <a:xfrm>
                          <a:off x="3493029" y="3385019"/>
                          <a:ext cx="268514" cy="686435"/>
                          <a:chOff x="3493029" y="3385019"/>
                          <a:chExt cx="268514" cy="686435"/>
                        </a:xfrm>
                      </p:grpSpPr>
                      <p:sp>
                        <p:nvSpPr>
                          <p:cNvPr id="995" name="Google Shape;995;p1"/>
                          <p:cNvSpPr/>
                          <p:nvPr/>
                        </p:nvSpPr>
                        <p:spPr>
                          <a:xfrm>
                            <a:off x="3545662" y="3598482"/>
                            <a:ext cx="28658" cy="68326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7" h="1328" extrusionOk="0">
                                <a:moveTo>
                                  <a:pt x="152" y="0"/>
                                </a:moveTo>
                                <a:cubicBezTo>
                                  <a:pt x="140" y="0"/>
                                  <a:pt x="128" y="2"/>
                                  <a:pt x="116" y="5"/>
                                </a:cubicBezTo>
                                <a:cubicBezTo>
                                  <a:pt x="58" y="21"/>
                                  <a:pt x="1" y="86"/>
                                  <a:pt x="8" y="149"/>
                                </a:cubicBezTo>
                                <a:cubicBezTo>
                                  <a:pt x="21" y="324"/>
                                  <a:pt x="55" y="476"/>
                                  <a:pt x="55" y="667"/>
                                </a:cubicBezTo>
                                <a:cubicBezTo>
                                  <a:pt x="58" y="755"/>
                                  <a:pt x="49" y="843"/>
                                  <a:pt x="38" y="934"/>
                                </a:cubicBezTo>
                                <a:cubicBezTo>
                                  <a:pt x="28" y="1035"/>
                                  <a:pt x="35" y="1159"/>
                                  <a:pt x="99" y="1247"/>
                                </a:cubicBezTo>
                                <a:cubicBezTo>
                                  <a:pt x="139" y="1300"/>
                                  <a:pt x="191" y="1328"/>
                                  <a:pt x="246" y="1328"/>
                                </a:cubicBezTo>
                                <a:cubicBezTo>
                                  <a:pt x="288" y="1328"/>
                                  <a:pt x="331" y="1312"/>
                                  <a:pt x="372" y="1281"/>
                                </a:cubicBezTo>
                                <a:cubicBezTo>
                                  <a:pt x="557" y="1129"/>
                                  <a:pt x="489" y="826"/>
                                  <a:pt x="456" y="624"/>
                                </a:cubicBezTo>
                                <a:cubicBezTo>
                                  <a:pt x="425" y="439"/>
                                  <a:pt x="378" y="237"/>
                                  <a:pt x="284" y="75"/>
                                </a:cubicBezTo>
                                <a:cubicBezTo>
                                  <a:pt x="257" y="29"/>
                                  <a:pt x="205" y="0"/>
                                  <a:pt x="152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96" name="Google Shape;996;p1"/>
                          <p:cNvSpPr/>
                          <p:nvPr/>
                        </p:nvSpPr>
                        <p:spPr>
                          <a:xfrm>
                            <a:off x="3541031" y="3778039"/>
                            <a:ext cx="31076" cy="9883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04" h="1921" extrusionOk="0">
                                <a:moveTo>
                                  <a:pt x="334" y="0"/>
                                </a:moveTo>
                                <a:cubicBezTo>
                                  <a:pt x="326" y="0"/>
                                  <a:pt x="318" y="1"/>
                                  <a:pt x="310" y="2"/>
                                </a:cubicBezTo>
                                <a:cubicBezTo>
                                  <a:pt x="219" y="16"/>
                                  <a:pt x="145" y="93"/>
                                  <a:pt x="145" y="191"/>
                                </a:cubicBezTo>
                                <a:cubicBezTo>
                                  <a:pt x="151" y="470"/>
                                  <a:pt x="125" y="726"/>
                                  <a:pt x="94" y="992"/>
                                </a:cubicBezTo>
                                <a:cubicBezTo>
                                  <a:pt x="92" y="1003"/>
                                  <a:pt x="91" y="1008"/>
                                  <a:pt x="91" y="1008"/>
                                </a:cubicBezTo>
                                <a:cubicBezTo>
                                  <a:pt x="91" y="1008"/>
                                  <a:pt x="91" y="1005"/>
                                  <a:pt x="91" y="999"/>
                                </a:cubicBezTo>
                                <a:cubicBezTo>
                                  <a:pt x="91" y="1015"/>
                                  <a:pt x="88" y="1035"/>
                                  <a:pt x="84" y="1055"/>
                                </a:cubicBezTo>
                                <a:cubicBezTo>
                                  <a:pt x="81" y="1083"/>
                                  <a:pt x="74" y="1113"/>
                                  <a:pt x="71" y="1140"/>
                                </a:cubicBezTo>
                                <a:cubicBezTo>
                                  <a:pt x="58" y="1224"/>
                                  <a:pt x="41" y="1305"/>
                                  <a:pt x="30" y="1386"/>
                                </a:cubicBezTo>
                                <a:cubicBezTo>
                                  <a:pt x="30" y="1389"/>
                                  <a:pt x="24" y="1436"/>
                                  <a:pt x="24" y="1443"/>
                                </a:cubicBezTo>
                                <a:cubicBezTo>
                                  <a:pt x="17" y="1490"/>
                                  <a:pt x="10" y="1537"/>
                                  <a:pt x="7" y="1588"/>
                                </a:cubicBezTo>
                                <a:cubicBezTo>
                                  <a:pt x="0" y="1689"/>
                                  <a:pt x="21" y="1787"/>
                                  <a:pt x="98" y="1857"/>
                                </a:cubicBezTo>
                                <a:cubicBezTo>
                                  <a:pt x="138" y="1895"/>
                                  <a:pt x="194" y="1921"/>
                                  <a:pt x="251" y="1921"/>
                                </a:cubicBezTo>
                                <a:cubicBezTo>
                                  <a:pt x="271" y="1921"/>
                                  <a:pt x="291" y="1918"/>
                                  <a:pt x="310" y="1911"/>
                                </a:cubicBezTo>
                                <a:cubicBezTo>
                                  <a:pt x="509" y="1840"/>
                                  <a:pt x="542" y="1645"/>
                                  <a:pt x="569" y="1459"/>
                                </a:cubicBezTo>
                                <a:cubicBezTo>
                                  <a:pt x="596" y="1312"/>
                                  <a:pt x="599" y="1156"/>
                                  <a:pt x="599" y="1009"/>
                                </a:cubicBezTo>
                                <a:cubicBezTo>
                                  <a:pt x="603" y="719"/>
                                  <a:pt x="563" y="423"/>
                                  <a:pt x="518" y="140"/>
                                </a:cubicBezTo>
                                <a:cubicBezTo>
                                  <a:pt x="507" y="54"/>
                                  <a:pt x="414" y="0"/>
                                  <a:pt x="334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97" name="Google Shape;997;p1"/>
                          <p:cNvSpPr/>
                          <p:nvPr/>
                        </p:nvSpPr>
                        <p:spPr>
                          <a:xfrm>
                            <a:off x="3554511" y="3950291"/>
                            <a:ext cx="38124" cy="77998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741" h="1516" extrusionOk="0">
                                <a:moveTo>
                                  <a:pt x="319" y="1"/>
                                </a:moveTo>
                                <a:cubicBezTo>
                                  <a:pt x="254" y="1"/>
                                  <a:pt x="190" y="29"/>
                                  <a:pt x="159" y="91"/>
                                </a:cubicBezTo>
                                <a:cubicBezTo>
                                  <a:pt x="105" y="202"/>
                                  <a:pt x="58" y="323"/>
                                  <a:pt x="31" y="441"/>
                                </a:cubicBezTo>
                                <a:cubicBezTo>
                                  <a:pt x="1" y="586"/>
                                  <a:pt x="4" y="724"/>
                                  <a:pt x="28" y="869"/>
                                </a:cubicBezTo>
                                <a:cubicBezTo>
                                  <a:pt x="45" y="993"/>
                                  <a:pt x="85" y="1118"/>
                                  <a:pt x="146" y="1229"/>
                                </a:cubicBezTo>
                                <a:cubicBezTo>
                                  <a:pt x="179" y="1293"/>
                                  <a:pt x="230" y="1350"/>
                                  <a:pt x="280" y="1400"/>
                                </a:cubicBezTo>
                                <a:cubicBezTo>
                                  <a:pt x="354" y="1478"/>
                                  <a:pt x="438" y="1505"/>
                                  <a:pt x="543" y="1515"/>
                                </a:cubicBezTo>
                                <a:cubicBezTo>
                                  <a:pt x="546" y="1515"/>
                                  <a:pt x="548" y="1515"/>
                                  <a:pt x="551" y="1515"/>
                                </a:cubicBezTo>
                                <a:cubicBezTo>
                                  <a:pt x="609" y="1515"/>
                                  <a:pt x="662" y="1482"/>
                                  <a:pt x="694" y="1438"/>
                                </a:cubicBezTo>
                                <a:cubicBezTo>
                                  <a:pt x="735" y="1388"/>
                                  <a:pt x="741" y="1333"/>
                                  <a:pt x="731" y="1270"/>
                                </a:cubicBezTo>
                                <a:cubicBezTo>
                                  <a:pt x="714" y="1161"/>
                                  <a:pt x="647" y="1071"/>
                                  <a:pt x="593" y="976"/>
                                </a:cubicBezTo>
                                <a:cubicBezTo>
                                  <a:pt x="566" y="936"/>
                                  <a:pt x="543" y="896"/>
                                  <a:pt x="519" y="852"/>
                                </a:cubicBezTo>
                                <a:cubicBezTo>
                                  <a:pt x="519" y="849"/>
                                  <a:pt x="516" y="845"/>
                                  <a:pt x="516" y="838"/>
                                </a:cubicBezTo>
                                <a:cubicBezTo>
                                  <a:pt x="512" y="832"/>
                                  <a:pt x="509" y="822"/>
                                  <a:pt x="506" y="818"/>
                                </a:cubicBezTo>
                                <a:cubicBezTo>
                                  <a:pt x="499" y="798"/>
                                  <a:pt x="492" y="774"/>
                                  <a:pt x="486" y="751"/>
                                </a:cubicBezTo>
                                <a:cubicBezTo>
                                  <a:pt x="478" y="727"/>
                                  <a:pt x="472" y="704"/>
                                  <a:pt x="465" y="681"/>
                                </a:cubicBezTo>
                                <a:cubicBezTo>
                                  <a:pt x="465" y="670"/>
                                  <a:pt x="462" y="656"/>
                                  <a:pt x="462" y="647"/>
                                </a:cubicBezTo>
                                <a:cubicBezTo>
                                  <a:pt x="458" y="641"/>
                                  <a:pt x="458" y="616"/>
                                  <a:pt x="455" y="616"/>
                                </a:cubicBezTo>
                                <a:cubicBezTo>
                                  <a:pt x="455" y="616"/>
                                  <a:pt x="455" y="616"/>
                                  <a:pt x="455" y="616"/>
                                </a:cubicBezTo>
                                <a:lnTo>
                                  <a:pt x="455" y="580"/>
                                </a:lnTo>
                                <a:cubicBezTo>
                                  <a:pt x="452" y="555"/>
                                  <a:pt x="449" y="532"/>
                                  <a:pt x="449" y="505"/>
                                </a:cubicBezTo>
                                <a:lnTo>
                                  <a:pt x="449" y="434"/>
                                </a:lnTo>
                                <a:cubicBezTo>
                                  <a:pt x="452" y="424"/>
                                  <a:pt x="452" y="411"/>
                                  <a:pt x="452" y="401"/>
                                </a:cubicBezTo>
                                <a:cubicBezTo>
                                  <a:pt x="452" y="401"/>
                                  <a:pt x="452" y="391"/>
                                  <a:pt x="455" y="381"/>
                                </a:cubicBezTo>
                                <a:cubicBezTo>
                                  <a:pt x="455" y="378"/>
                                  <a:pt x="455" y="367"/>
                                  <a:pt x="458" y="367"/>
                                </a:cubicBezTo>
                                <a:cubicBezTo>
                                  <a:pt x="462" y="353"/>
                                  <a:pt x="465" y="340"/>
                                  <a:pt x="469" y="327"/>
                                </a:cubicBezTo>
                                <a:cubicBezTo>
                                  <a:pt x="472" y="317"/>
                                  <a:pt x="475" y="307"/>
                                  <a:pt x="478" y="297"/>
                                </a:cubicBezTo>
                                <a:cubicBezTo>
                                  <a:pt x="480" y="295"/>
                                  <a:pt x="484" y="287"/>
                                  <a:pt x="487" y="280"/>
                                </a:cubicBezTo>
                                <a:lnTo>
                                  <a:pt x="487" y="280"/>
                                </a:lnTo>
                                <a:cubicBezTo>
                                  <a:pt x="487" y="281"/>
                                  <a:pt x="486" y="282"/>
                                  <a:pt x="486" y="283"/>
                                </a:cubicBezTo>
                                <a:cubicBezTo>
                                  <a:pt x="486" y="281"/>
                                  <a:pt x="487" y="280"/>
                                  <a:pt x="488" y="278"/>
                                </a:cubicBezTo>
                                <a:lnTo>
                                  <a:pt x="488" y="278"/>
                                </a:lnTo>
                                <a:cubicBezTo>
                                  <a:pt x="490" y="272"/>
                                  <a:pt x="492" y="267"/>
                                  <a:pt x="492" y="267"/>
                                </a:cubicBezTo>
                                <a:lnTo>
                                  <a:pt x="492" y="267"/>
                                </a:lnTo>
                                <a:cubicBezTo>
                                  <a:pt x="492" y="267"/>
                                  <a:pt x="491" y="269"/>
                                  <a:pt x="489" y="275"/>
                                </a:cubicBezTo>
                                <a:lnTo>
                                  <a:pt x="489" y="275"/>
                                </a:lnTo>
                                <a:cubicBezTo>
                                  <a:pt x="525" y="185"/>
                                  <a:pt x="513" y="73"/>
                                  <a:pt x="418" y="24"/>
                                </a:cubicBezTo>
                                <a:cubicBezTo>
                                  <a:pt x="388" y="9"/>
                                  <a:pt x="353" y="1"/>
                                  <a:pt x="319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98" name="Google Shape;998;p1"/>
                          <p:cNvSpPr/>
                          <p:nvPr/>
                        </p:nvSpPr>
                        <p:spPr>
                          <a:xfrm>
                            <a:off x="3641666" y="3942214"/>
                            <a:ext cx="59065" cy="6390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148" h="1242" extrusionOk="0">
                                <a:moveTo>
                                  <a:pt x="912" y="0"/>
                                </a:moveTo>
                                <a:cubicBezTo>
                                  <a:pt x="902" y="0"/>
                                  <a:pt x="892" y="1"/>
                                  <a:pt x="882" y="2"/>
                                </a:cubicBezTo>
                                <a:cubicBezTo>
                                  <a:pt x="768" y="19"/>
                                  <a:pt x="694" y="110"/>
                                  <a:pt x="687" y="224"/>
                                </a:cubicBezTo>
                                <a:cubicBezTo>
                                  <a:pt x="687" y="235"/>
                                  <a:pt x="687" y="245"/>
                                  <a:pt x="683" y="255"/>
                                </a:cubicBezTo>
                                <a:cubicBezTo>
                                  <a:pt x="680" y="282"/>
                                  <a:pt x="673" y="305"/>
                                  <a:pt x="667" y="329"/>
                                </a:cubicBezTo>
                                <a:cubicBezTo>
                                  <a:pt x="643" y="376"/>
                                  <a:pt x="630" y="426"/>
                                  <a:pt x="610" y="474"/>
                                </a:cubicBezTo>
                                <a:cubicBezTo>
                                  <a:pt x="586" y="524"/>
                                  <a:pt x="559" y="575"/>
                                  <a:pt x="525" y="622"/>
                                </a:cubicBezTo>
                                <a:cubicBezTo>
                                  <a:pt x="521" y="625"/>
                                  <a:pt x="521" y="628"/>
                                  <a:pt x="518" y="632"/>
                                </a:cubicBezTo>
                                <a:cubicBezTo>
                                  <a:pt x="512" y="642"/>
                                  <a:pt x="501" y="649"/>
                                  <a:pt x="495" y="659"/>
                                </a:cubicBezTo>
                                <a:cubicBezTo>
                                  <a:pt x="471" y="682"/>
                                  <a:pt x="448" y="709"/>
                                  <a:pt x="420" y="729"/>
                                </a:cubicBezTo>
                                <a:cubicBezTo>
                                  <a:pt x="420" y="733"/>
                                  <a:pt x="411" y="740"/>
                                  <a:pt x="404" y="746"/>
                                </a:cubicBezTo>
                                <a:cubicBezTo>
                                  <a:pt x="397" y="750"/>
                                  <a:pt x="391" y="757"/>
                                  <a:pt x="380" y="760"/>
                                </a:cubicBezTo>
                                <a:cubicBezTo>
                                  <a:pt x="353" y="780"/>
                                  <a:pt x="327" y="793"/>
                                  <a:pt x="296" y="810"/>
                                </a:cubicBezTo>
                                <a:cubicBezTo>
                                  <a:pt x="293" y="810"/>
                                  <a:pt x="290" y="810"/>
                                  <a:pt x="286" y="813"/>
                                </a:cubicBezTo>
                                <a:cubicBezTo>
                                  <a:pt x="276" y="817"/>
                                  <a:pt x="263" y="824"/>
                                  <a:pt x="249" y="827"/>
                                </a:cubicBezTo>
                                <a:cubicBezTo>
                                  <a:pt x="215" y="838"/>
                                  <a:pt x="182" y="847"/>
                                  <a:pt x="151" y="861"/>
                                </a:cubicBezTo>
                                <a:cubicBezTo>
                                  <a:pt x="57" y="888"/>
                                  <a:pt x="0" y="975"/>
                                  <a:pt x="10" y="1073"/>
                                </a:cubicBezTo>
                                <a:cubicBezTo>
                                  <a:pt x="27" y="1174"/>
                                  <a:pt x="105" y="1228"/>
                                  <a:pt x="202" y="1238"/>
                                </a:cubicBezTo>
                                <a:cubicBezTo>
                                  <a:pt x="221" y="1240"/>
                                  <a:pt x="240" y="1241"/>
                                  <a:pt x="259" y="1241"/>
                                </a:cubicBezTo>
                                <a:cubicBezTo>
                                  <a:pt x="375" y="1241"/>
                                  <a:pt x="492" y="1200"/>
                                  <a:pt x="596" y="1150"/>
                                </a:cubicBezTo>
                                <a:cubicBezTo>
                                  <a:pt x="707" y="1100"/>
                                  <a:pt x="808" y="1026"/>
                                  <a:pt x="892" y="939"/>
                                </a:cubicBezTo>
                                <a:cubicBezTo>
                                  <a:pt x="990" y="838"/>
                                  <a:pt x="1060" y="716"/>
                                  <a:pt x="1111" y="585"/>
                                </a:cubicBezTo>
                                <a:cubicBezTo>
                                  <a:pt x="1141" y="514"/>
                                  <a:pt x="1138" y="443"/>
                                  <a:pt x="1141" y="373"/>
                                </a:cubicBezTo>
                                <a:cubicBezTo>
                                  <a:pt x="1148" y="302"/>
                                  <a:pt x="1138" y="232"/>
                                  <a:pt x="1127" y="164"/>
                                </a:cubicBezTo>
                                <a:cubicBezTo>
                                  <a:pt x="1118" y="114"/>
                                  <a:pt x="1067" y="53"/>
                                  <a:pt x="1023" y="30"/>
                                </a:cubicBezTo>
                                <a:cubicBezTo>
                                  <a:pt x="988" y="10"/>
                                  <a:pt x="951" y="0"/>
                                  <a:pt x="912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999" name="Google Shape;999;p1"/>
                          <p:cNvSpPr/>
                          <p:nvPr/>
                        </p:nvSpPr>
                        <p:spPr>
                          <a:xfrm>
                            <a:off x="3676599" y="3765537"/>
                            <a:ext cx="35243" cy="85356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685" h="1659" extrusionOk="0">
                                <a:moveTo>
                                  <a:pt x="99" y="454"/>
                                </a:moveTo>
                                <a:cubicBezTo>
                                  <a:pt x="102" y="461"/>
                                  <a:pt x="104" y="466"/>
                                  <a:pt x="106" y="469"/>
                                </a:cubicBezTo>
                                <a:lnTo>
                                  <a:pt x="106" y="469"/>
                                </a:lnTo>
                                <a:cubicBezTo>
                                  <a:pt x="104" y="464"/>
                                  <a:pt x="102" y="459"/>
                                  <a:pt x="99" y="454"/>
                                </a:cubicBezTo>
                                <a:close/>
                                <a:moveTo>
                                  <a:pt x="243" y="0"/>
                                </a:moveTo>
                                <a:cubicBezTo>
                                  <a:pt x="204" y="0"/>
                                  <a:pt x="166" y="10"/>
                                  <a:pt x="136" y="30"/>
                                </a:cubicBezTo>
                                <a:cubicBezTo>
                                  <a:pt x="61" y="77"/>
                                  <a:pt x="1" y="184"/>
                                  <a:pt x="35" y="276"/>
                                </a:cubicBezTo>
                                <a:cubicBezTo>
                                  <a:pt x="55" y="322"/>
                                  <a:pt x="69" y="369"/>
                                  <a:pt x="85" y="417"/>
                                </a:cubicBezTo>
                                <a:cubicBezTo>
                                  <a:pt x="102" y="458"/>
                                  <a:pt x="111" y="478"/>
                                  <a:pt x="110" y="478"/>
                                </a:cubicBezTo>
                                <a:cubicBezTo>
                                  <a:pt x="110" y="478"/>
                                  <a:pt x="109" y="475"/>
                                  <a:pt x="106" y="469"/>
                                </a:cubicBezTo>
                                <a:lnTo>
                                  <a:pt x="106" y="469"/>
                                </a:lnTo>
                                <a:cubicBezTo>
                                  <a:pt x="109" y="476"/>
                                  <a:pt x="111" y="482"/>
                                  <a:pt x="112" y="487"/>
                                </a:cubicBezTo>
                                <a:cubicBezTo>
                                  <a:pt x="122" y="511"/>
                                  <a:pt x="129" y="538"/>
                                  <a:pt x="139" y="562"/>
                                </a:cubicBezTo>
                                <a:cubicBezTo>
                                  <a:pt x="153" y="608"/>
                                  <a:pt x="166" y="659"/>
                                  <a:pt x="176" y="709"/>
                                </a:cubicBezTo>
                                <a:cubicBezTo>
                                  <a:pt x="176" y="713"/>
                                  <a:pt x="179" y="730"/>
                                  <a:pt x="183" y="743"/>
                                </a:cubicBezTo>
                                <a:cubicBezTo>
                                  <a:pt x="186" y="764"/>
                                  <a:pt x="190" y="784"/>
                                  <a:pt x="190" y="807"/>
                                </a:cubicBezTo>
                                <a:cubicBezTo>
                                  <a:pt x="193" y="854"/>
                                  <a:pt x="193" y="902"/>
                                  <a:pt x="193" y="949"/>
                                </a:cubicBezTo>
                                <a:cubicBezTo>
                                  <a:pt x="190" y="975"/>
                                  <a:pt x="190" y="999"/>
                                  <a:pt x="186" y="1026"/>
                                </a:cubicBezTo>
                                <a:lnTo>
                                  <a:pt x="186" y="1029"/>
                                </a:lnTo>
                                <a:cubicBezTo>
                                  <a:pt x="183" y="1040"/>
                                  <a:pt x="183" y="1050"/>
                                  <a:pt x="179" y="1056"/>
                                </a:cubicBezTo>
                                <a:cubicBezTo>
                                  <a:pt x="173" y="1107"/>
                                  <a:pt x="159" y="1157"/>
                                  <a:pt x="145" y="1208"/>
                                </a:cubicBezTo>
                                <a:cubicBezTo>
                                  <a:pt x="136" y="1231"/>
                                  <a:pt x="129" y="1255"/>
                                  <a:pt x="119" y="1278"/>
                                </a:cubicBezTo>
                                <a:cubicBezTo>
                                  <a:pt x="116" y="1289"/>
                                  <a:pt x="109" y="1298"/>
                                  <a:pt x="102" y="1312"/>
                                </a:cubicBezTo>
                                <a:cubicBezTo>
                                  <a:pt x="52" y="1420"/>
                                  <a:pt x="69" y="1568"/>
                                  <a:pt x="186" y="1629"/>
                                </a:cubicBezTo>
                                <a:cubicBezTo>
                                  <a:pt x="223" y="1649"/>
                                  <a:pt x="265" y="1659"/>
                                  <a:pt x="307" y="1659"/>
                                </a:cubicBezTo>
                                <a:cubicBezTo>
                                  <a:pt x="387" y="1659"/>
                                  <a:pt x="466" y="1622"/>
                                  <a:pt x="506" y="1545"/>
                                </a:cubicBezTo>
                                <a:cubicBezTo>
                                  <a:pt x="624" y="1319"/>
                                  <a:pt x="684" y="1063"/>
                                  <a:pt x="675" y="807"/>
                                </a:cubicBezTo>
                                <a:cubicBezTo>
                                  <a:pt x="667" y="680"/>
                                  <a:pt x="650" y="551"/>
                                  <a:pt x="614" y="430"/>
                                </a:cubicBezTo>
                                <a:cubicBezTo>
                                  <a:pt x="570" y="289"/>
                                  <a:pt x="499" y="175"/>
                                  <a:pt x="402" y="63"/>
                                </a:cubicBezTo>
                                <a:cubicBezTo>
                                  <a:pt x="363" y="23"/>
                                  <a:pt x="302" y="0"/>
                                  <a:pt x="243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0" name="Google Shape;1000;p1"/>
                          <p:cNvSpPr/>
                          <p:nvPr/>
                        </p:nvSpPr>
                        <p:spPr>
                          <a:xfrm>
                            <a:off x="3638887" y="3632387"/>
                            <a:ext cx="26034" cy="9863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06" h="1917" extrusionOk="0">
                                <a:moveTo>
                                  <a:pt x="254" y="0"/>
                                </a:moveTo>
                                <a:cubicBezTo>
                                  <a:pt x="154" y="0"/>
                                  <a:pt x="54" y="66"/>
                                  <a:pt x="50" y="197"/>
                                </a:cubicBezTo>
                                <a:cubicBezTo>
                                  <a:pt x="41" y="460"/>
                                  <a:pt x="34" y="723"/>
                                  <a:pt x="24" y="982"/>
                                </a:cubicBezTo>
                                <a:cubicBezTo>
                                  <a:pt x="20" y="1113"/>
                                  <a:pt x="17" y="1240"/>
                                  <a:pt x="14" y="1369"/>
                                </a:cubicBezTo>
                                <a:cubicBezTo>
                                  <a:pt x="7" y="1523"/>
                                  <a:pt x="0" y="1672"/>
                                  <a:pt x="75" y="1813"/>
                                </a:cubicBezTo>
                                <a:cubicBezTo>
                                  <a:pt x="111" y="1882"/>
                                  <a:pt x="183" y="1917"/>
                                  <a:pt x="254" y="1917"/>
                                </a:cubicBezTo>
                                <a:cubicBezTo>
                                  <a:pt x="326" y="1917"/>
                                  <a:pt x="397" y="1882"/>
                                  <a:pt x="434" y="1813"/>
                                </a:cubicBezTo>
                                <a:cubicBezTo>
                                  <a:pt x="505" y="1678"/>
                                  <a:pt x="502" y="1534"/>
                                  <a:pt x="495" y="1382"/>
                                </a:cubicBezTo>
                                <a:lnTo>
                                  <a:pt x="485" y="982"/>
                                </a:lnTo>
                                <a:cubicBezTo>
                                  <a:pt x="474" y="723"/>
                                  <a:pt x="468" y="460"/>
                                  <a:pt x="458" y="197"/>
                                </a:cubicBezTo>
                                <a:cubicBezTo>
                                  <a:pt x="455" y="66"/>
                                  <a:pt x="354" y="0"/>
                                  <a:pt x="254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1" name="Google Shape;1001;p1"/>
                          <p:cNvSpPr/>
                          <p:nvPr/>
                        </p:nvSpPr>
                        <p:spPr>
                          <a:xfrm>
                            <a:off x="3607864" y="3485808"/>
                            <a:ext cx="43012" cy="79387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836" h="1543" extrusionOk="0">
                                <a:moveTo>
                                  <a:pt x="144" y="1"/>
                                </a:moveTo>
                                <a:cubicBezTo>
                                  <a:pt x="119" y="1"/>
                                  <a:pt x="93" y="9"/>
                                  <a:pt x="72" y="26"/>
                                </a:cubicBezTo>
                                <a:cubicBezTo>
                                  <a:pt x="21" y="64"/>
                                  <a:pt x="0" y="138"/>
                                  <a:pt x="38" y="191"/>
                                </a:cubicBezTo>
                                <a:cubicBezTo>
                                  <a:pt x="156" y="377"/>
                                  <a:pt x="243" y="559"/>
                                  <a:pt x="297" y="767"/>
                                </a:cubicBezTo>
                                <a:cubicBezTo>
                                  <a:pt x="310" y="821"/>
                                  <a:pt x="320" y="871"/>
                                  <a:pt x="327" y="926"/>
                                </a:cubicBezTo>
                                <a:lnTo>
                                  <a:pt x="327" y="929"/>
                                </a:lnTo>
                                <a:cubicBezTo>
                                  <a:pt x="330" y="943"/>
                                  <a:pt x="330" y="955"/>
                                  <a:pt x="334" y="969"/>
                                </a:cubicBezTo>
                                <a:cubicBezTo>
                                  <a:pt x="334" y="996"/>
                                  <a:pt x="337" y="1027"/>
                                  <a:pt x="337" y="1056"/>
                                </a:cubicBezTo>
                                <a:cubicBezTo>
                                  <a:pt x="341" y="1107"/>
                                  <a:pt x="337" y="1161"/>
                                  <a:pt x="334" y="1215"/>
                                </a:cubicBezTo>
                                <a:cubicBezTo>
                                  <a:pt x="334" y="1246"/>
                                  <a:pt x="330" y="1272"/>
                                  <a:pt x="334" y="1302"/>
                                </a:cubicBezTo>
                                <a:cubicBezTo>
                                  <a:pt x="344" y="1376"/>
                                  <a:pt x="364" y="1423"/>
                                  <a:pt x="408" y="1481"/>
                                </a:cubicBezTo>
                                <a:cubicBezTo>
                                  <a:pt x="443" y="1524"/>
                                  <a:pt x="496" y="1543"/>
                                  <a:pt x="549" y="1543"/>
                                </a:cubicBezTo>
                                <a:cubicBezTo>
                                  <a:pt x="608" y="1543"/>
                                  <a:pt x="668" y="1520"/>
                                  <a:pt x="707" y="1481"/>
                                </a:cubicBezTo>
                                <a:cubicBezTo>
                                  <a:pt x="835" y="1359"/>
                                  <a:pt x="788" y="1151"/>
                                  <a:pt x="762" y="999"/>
                                </a:cubicBezTo>
                                <a:cubicBezTo>
                                  <a:pt x="741" y="882"/>
                                  <a:pt x="707" y="767"/>
                                  <a:pt x="664" y="656"/>
                                </a:cubicBezTo>
                                <a:cubicBezTo>
                                  <a:pt x="566" y="417"/>
                                  <a:pt x="435" y="205"/>
                                  <a:pt x="236" y="37"/>
                                </a:cubicBezTo>
                                <a:cubicBezTo>
                                  <a:pt x="210" y="14"/>
                                  <a:pt x="176" y="1"/>
                                  <a:pt x="144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2" name="Google Shape;1002;p1"/>
                          <p:cNvSpPr/>
                          <p:nvPr/>
                        </p:nvSpPr>
                        <p:spPr>
                          <a:xfrm>
                            <a:off x="3506355" y="3385019"/>
                            <a:ext cx="47540" cy="101099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924" h="1965" extrusionOk="0">
                                <a:moveTo>
                                  <a:pt x="181" y="0"/>
                                </a:moveTo>
                                <a:cubicBezTo>
                                  <a:pt x="167" y="0"/>
                                  <a:pt x="153" y="2"/>
                                  <a:pt x="139" y="6"/>
                                </a:cubicBezTo>
                                <a:cubicBezTo>
                                  <a:pt x="45" y="33"/>
                                  <a:pt x="1" y="127"/>
                                  <a:pt x="18" y="218"/>
                                </a:cubicBezTo>
                                <a:cubicBezTo>
                                  <a:pt x="72" y="501"/>
                                  <a:pt x="139" y="781"/>
                                  <a:pt x="219" y="1056"/>
                                </a:cubicBezTo>
                                <a:cubicBezTo>
                                  <a:pt x="260" y="1188"/>
                                  <a:pt x="304" y="1319"/>
                                  <a:pt x="351" y="1451"/>
                                </a:cubicBezTo>
                                <a:cubicBezTo>
                                  <a:pt x="375" y="1514"/>
                                  <a:pt x="398" y="1581"/>
                                  <a:pt x="421" y="1645"/>
                                </a:cubicBezTo>
                                <a:cubicBezTo>
                                  <a:pt x="455" y="1730"/>
                                  <a:pt x="502" y="1797"/>
                                  <a:pt x="556" y="1871"/>
                                </a:cubicBezTo>
                                <a:cubicBezTo>
                                  <a:pt x="598" y="1927"/>
                                  <a:pt x="656" y="1964"/>
                                  <a:pt x="720" y="1964"/>
                                </a:cubicBezTo>
                                <a:cubicBezTo>
                                  <a:pt x="743" y="1964"/>
                                  <a:pt x="768" y="1959"/>
                                  <a:pt x="792" y="1948"/>
                                </a:cubicBezTo>
                                <a:cubicBezTo>
                                  <a:pt x="880" y="1912"/>
                                  <a:pt x="923" y="1821"/>
                                  <a:pt x="903" y="1726"/>
                                </a:cubicBezTo>
                                <a:cubicBezTo>
                                  <a:pt x="883" y="1649"/>
                                  <a:pt x="873" y="1575"/>
                                  <a:pt x="839" y="1501"/>
                                </a:cubicBezTo>
                                <a:cubicBezTo>
                                  <a:pt x="813" y="1437"/>
                                  <a:pt x="782" y="1376"/>
                                  <a:pt x="752" y="1312"/>
                                </a:cubicBezTo>
                                <a:cubicBezTo>
                                  <a:pt x="698" y="1188"/>
                                  <a:pt x="647" y="1064"/>
                                  <a:pt x="600" y="935"/>
                                </a:cubicBezTo>
                                <a:cubicBezTo>
                                  <a:pt x="502" y="669"/>
                                  <a:pt x="421" y="400"/>
                                  <a:pt x="351" y="127"/>
                                </a:cubicBezTo>
                                <a:cubicBezTo>
                                  <a:pt x="331" y="51"/>
                                  <a:pt x="257" y="0"/>
                                  <a:pt x="181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3" name="Google Shape;1003;p1"/>
                          <p:cNvSpPr/>
                          <p:nvPr/>
                        </p:nvSpPr>
                        <p:spPr>
                          <a:xfrm>
                            <a:off x="3500644" y="3754321"/>
                            <a:ext cx="25519" cy="8021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96" h="1559" extrusionOk="0">
                                <a:moveTo>
                                  <a:pt x="336" y="1"/>
                                </a:moveTo>
                                <a:cubicBezTo>
                                  <a:pt x="273" y="1"/>
                                  <a:pt x="202" y="40"/>
                                  <a:pt x="189" y="107"/>
                                </a:cubicBezTo>
                                <a:cubicBezTo>
                                  <a:pt x="156" y="309"/>
                                  <a:pt x="112" y="511"/>
                                  <a:pt x="78" y="708"/>
                                </a:cubicBezTo>
                                <a:cubicBezTo>
                                  <a:pt x="41" y="924"/>
                                  <a:pt x="1" y="1137"/>
                                  <a:pt x="1" y="1355"/>
                                </a:cubicBezTo>
                                <a:cubicBezTo>
                                  <a:pt x="1" y="1460"/>
                                  <a:pt x="78" y="1544"/>
                                  <a:pt x="179" y="1557"/>
                                </a:cubicBezTo>
                                <a:cubicBezTo>
                                  <a:pt x="189" y="1558"/>
                                  <a:pt x="198" y="1559"/>
                                  <a:pt x="207" y="1559"/>
                                </a:cubicBezTo>
                                <a:cubicBezTo>
                                  <a:pt x="297" y="1559"/>
                                  <a:pt x="390" y="1500"/>
                                  <a:pt x="408" y="1409"/>
                                </a:cubicBezTo>
                                <a:cubicBezTo>
                                  <a:pt x="495" y="999"/>
                                  <a:pt x="462" y="564"/>
                                  <a:pt x="479" y="147"/>
                                </a:cubicBezTo>
                                <a:cubicBezTo>
                                  <a:pt x="482" y="76"/>
                                  <a:pt x="422" y="12"/>
                                  <a:pt x="351" y="2"/>
                                </a:cubicBezTo>
                                <a:cubicBezTo>
                                  <a:pt x="346" y="1"/>
                                  <a:pt x="341" y="1"/>
                                  <a:pt x="336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4" name="Google Shape;1004;p1"/>
                          <p:cNvSpPr/>
                          <p:nvPr/>
                        </p:nvSpPr>
                        <p:spPr>
                          <a:xfrm>
                            <a:off x="3493029" y="3950703"/>
                            <a:ext cx="52222" cy="100791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015" h="1959" extrusionOk="0">
                                <a:moveTo>
                                  <a:pt x="289" y="0"/>
                                </a:moveTo>
                                <a:cubicBezTo>
                                  <a:pt x="222" y="0"/>
                                  <a:pt x="153" y="37"/>
                                  <a:pt x="122" y="120"/>
                                </a:cubicBezTo>
                                <a:cubicBezTo>
                                  <a:pt x="7" y="433"/>
                                  <a:pt x="1" y="783"/>
                                  <a:pt x="82" y="1106"/>
                                </a:cubicBezTo>
                                <a:cubicBezTo>
                                  <a:pt x="166" y="1440"/>
                                  <a:pt x="361" y="1776"/>
                                  <a:pt x="680" y="1931"/>
                                </a:cubicBezTo>
                                <a:cubicBezTo>
                                  <a:pt x="716" y="1949"/>
                                  <a:pt x="754" y="1958"/>
                                  <a:pt x="790" y="1958"/>
                                </a:cubicBezTo>
                                <a:cubicBezTo>
                                  <a:pt x="850" y="1958"/>
                                  <a:pt x="908" y="1933"/>
                                  <a:pt x="950" y="1880"/>
                                </a:cubicBezTo>
                                <a:cubicBezTo>
                                  <a:pt x="1014" y="1790"/>
                                  <a:pt x="1000" y="1689"/>
                                  <a:pt x="933" y="1608"/>
                                </a:cubicBezTo>
                                <a:lnTo>
                                  <a:pt x="933" y="1608"/>
                                </a:lnTo>
                                <a:cubicBezTo>
                                  <a:pt x="937" y="1613"/>
                                  <a:pt x="939" y="1615"/>
                                  <a:pt x="939" y="1615"/>
                                </a:cubicBezTo>
                                <a:cubicBezTo>
                                  <a:pt x="939" y="1615"/>
                                  <a:pt x="922" y="1593"/>
                                  <a:pt x="920" y="1588"/>
                                </a:cubicBezTo>
                                <a:cubicBezTo>
                                  <a:pt x="903" y="1568"/>
                                  <a:pt x="886" y="1544"/>
                                  <a:pt x="870" y="1524"/>
                                </a:cubicBezTo>
                                <a:cubicBezTo>
                                  <a:pt x="856" y="1510"/>
                                  <a:pt x="845" y="1497"/>
                                  <a:pt x="832" y="1481"/>
                                </a:cubicBezTo>
                                <a:cubicBezTo>
                                  <a:pt x="829" y="1476"/>
                                  <a:pt x="825" y="1473"/>
                                  <a:pt x="825" y="1473"/>
                                </a:cubicBezTo>
                                <a:cubicBezTo>
                                  <a:pt x="785" y="1420"/>
                                  <a:pt x="744" y="1366"/>
                                  <a:pt x="708" y="1308"/>
                                </a:cubicBezTo>
                                <a:cubicBezTo>
                                  <a:pt x="671" y="1251"/>
                                  <a:pt x="634" y="1194"/>
                                  <a:pt x="600" y="1133"/>
                                </a:cubicBezTo>
                                <a:cubicBezTo>
                                  <a:pt x="583" y="1100"/>
                                  <a:pt x="563" y="1066"/>
                                  <a:pt x="546" y="1032"/>
                                </a:cubicBezTo>
                                <a:cubicBezTo>
                                  <a:pt x="542" y="1022"/>
                                  <a:pt x="539" y="1012"/>
                                  <a:pt x="533" y="1002"/>
                                </a:cubicBezTo>
                                <a:cubicBezTo>
                                  <a:pt x="533" y="999"/>
                                  <a:pt x="526" y="982"/>
                                  <a:pt x="522" y="972"/>
                                </a:cubicBezTo>
                                <a:cubicBezTo>
                                  <a:pt x="425" y="719"/>
                                  <a:pt x="394" y="477"/>
                                  <a:pt x="455" y="211"/>
                                </a:cubicBezTo>
                                <a:cubicBezTo>
                                  <a:pt x="485" y="81"/>
                                  <a:pt x="388" y="0"/>
                                  <a:pt x="28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5" name="Google Shape;1005;p1"/>
                          <p:cNvSpPr/>
                          <p:nvPr/>
                        </p:nvSpPr>
                        <p:spPr>
                          <a:xfrm>
                            <a:off x="3627929" y="4036211"/>
                            <a:ext cx="56698" cy="35243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102" h="685" extrusionOk="0">
                                <a:moveTo>
                                  <a:pt x="879" y="0"/>
                                </a:moveTo>
                                <a:cubicBezTo>
                                  <a:pt x="867" y="0"/>
                                  <a:pt x="855" y="1"/>
                                  <a:pt x="843" y="4"/>
                                </a:cubicBezTo>
                                <a:cubicBezTo>
                                  <a:pt x="772" y="10"/>
                                  <a:pt x="728" y="47"/>
                                  <a:pt x="687" y="101"/>
                                </a:cubicBezTo>
                                <a:lnTo>
                                  <a:pt x="684" y="105"/>
                                </a:lnTo>
                                <a:cubicBezTo>
                                  <a:pt x="683" y="108"/>
                                  <a:pt x="681" y="110"/>
                                  <a:pt x="680" y="112"/>
                                </a:cubicBezTo>
                                <a:lnTo>
                                  <a:pt x="680" y="112"/>
                                </a:lnTo>
                                <a:cubicBezTo>
                                  <a:pt x="680" y="112"/>
                                  <a:pt x="680" y="112"/>
                                  <a:pt x="681" y="111"/>
                                </a:cubicBezTo>
                                <a:lnTo>
                                  <a:pt x="681" y="111"/>
                                </a:lnTo>
                                <a:cubicBezTo>
                                  <a:pt x="680" y="113"/>
                                  <a:pt x="678" y="115"/>
                                  <a:pt x="677" y="117"/>
                                </a:cubicBezTo>
                                <a:lnTo>
                                  <a:pt x="677" y="117"/>
                                </a:lnTo>
                                <a:cubicBezTo>
                                  <a:pt x="678" y="116"/>
                                  <a:pt x="679" y="114"/>
                                  <a:pt x="680" y="112"/>
                                </a:cubicBezTo>
                                <a:lnTo>
                                  <a:pt x="680" y="112"/>
                                </a:lnTo>
                                <a:cubicBezTo>
                                  <a:pt x="678" y="114"/>
                                  <a:pt x="678" y="115"/>
                                  <a:pt x="676" y="118"/>
                                </a:cubicBezTo>
                                <a:lnTo>
                                  <a:pt x="676" y="118"/>
                                </a:lnTo>
                                <a:cubicBezTo>
                                  <a:pt x="676" y="118"/>
                                  <a:pt x="676" y="117"/>
                                  <a:pt x="677" y="117"/>
                                </a:cubicBezTo>
                                <a:lnTo>
                                  <a:pt x="677" y="117"/>
                                </a:lnTo>
                                <a:cubicBezTo>
                                  <a:pt x="676" y="119"/>
                                  <a:pt x="675" y="120"/>
                                  <a:pt x="675" y="121"/>
                                </a:cubicBezTo>
                                <a:cubicBezTo>
                                  <a:pt x="675" y="120"/>
                                  <a:pt x="676" y="119"/>
                                  <a:pt x="676" y="118"/>
                                </a:cubicBezTo>
                                <a:lnTo>
                                  <a:pt x="676" y="118"/>
                                </a:lnTo>
                                <a:cubicBezTo>
                                  <a:pt x="670" y="126"/>
                                  <a:pt x="662" y="134"/>
                                  <a:pt x="654" y="142"/>
                                </a:cubicBezTo>
                                <a:cubicBezTo>
                                  <a:pt x="634" y="165"/>
                                  <a:pt x="611" y="185"/>
                                  <a:pt x="583" y="206"/>
                                </a:cubicBezTo>
                                <a:cubicBezTo>
                                  <a:pt x="583" y="209"/>
                                  <a:pt x="580" y="209"/>
                                  <a:pt x="580" y="212"/>
                                </a:cubicBezTo>
                                <a:lnTo>
                                  <a:pt x="577" y="212"/>
                                </a:lnTo>
                                <a:cubicBezTo>
                                  <a:pt x="566" y="218"/>
                                  <a:pt x="553" y="229"/>
                                  <a:pt x="543" y="235"/>
                                </a:cubicBezTo>
                                <a:cubicBezTo>
                                  <a:pt x="516" y="252"/>
                                  <a:pt x="485" y="269"/>
                                  <a:pt x="459" y="283"/>
                                </a:cubicBezTo>
                                <a:cubicBezTo>
                                  <a:pt x="452" y="286"/>
                                  <a:pt x="445" y="290"/>
                                  <a:pt x="439" y="293"/>
                                </a:cubicBezTo>
                                <a:cubicBezTo>
                                  <a:pt x="435" y="296"/>
                                  <a:pt x="432" y="296"/>
                                  <a:pt x="432" y="296"/>
                                </a:cubicBezTo>
                                <a:cubicBezTo>
                                  <a:pt x="415" y="303"/>
                                  <a:pt x="401" y="310"/>
                                  <a:pt x="384" y="316"/>
                                </a:cubicBezTo>
                                <a:cubicBezTo>
                                  <a:pt x="378" y="319"/>
                                  <a:pt x="372" y="319"/>
                                  <a:pt x="364" y="323"/>
                                </a:cubicBezTo>
                                <a:cubicBezTo>
                                  <a:pt x="351" y="330"/>
                                  <a:pt x="338" y="333"/>
                                  <a:pt x="324" y="336"/>
                                </a:cubicBezTo>
                                <a:cubicBezTo>
                                  <a:pt x="308" y="344"/>
                                  <a:pt x="291" y="347"/>
                                  <a:pt x="277" y="350"/>
                                </a:cubicBezTo>
                                <a:cubicBezTo>
                                  <a:pt x="271" y="350"/>
                                  <a:pt x="263" y="353"/>
                                  <a:pt x="254" y="353"/>
                                </a:cubicBezTo>
                                <a:cubicBezTo>
                                  <a:pt x="227" y="353"/>
                                  <a:pt x="196" y="360"/>
                                  <a:pt x="166" y="360"/>
                                </a:cubicBezTo>
                                <a:cubicBezTo>
                                  <a:pt x="86" y="360"/>
                                  <a:pt x="21" y="417"/>
                                  <a:pt x="11" y="495"/>
                                </a:cubicBezTo>
                                <a:cubicBezTo>
                                  <a:pt x="1" y="566"/>
                                  <a:pt x="45" y="653"/>
                                  <a:pt x="122" y="667"/>
                                </a:cubicBezTo>
                                <a:cubicBezTo>
                                  <a:pt x="186" y="678"/>
                                  <a:pt x="253" y="684"/>
                                  <a:pt x="320" y="684"/>
                                </a:cubicBezTo>
                                <a:cubicBezTo>
                                  <a:pt x="418" y="684"/>
                                  <a:pt x="517" y="670"/>
                                  <a:pt x="607" y="636"/>
                                </a:cubicBezTo>
                                <a:cubicBezTo>
                                  <a:pt x="762" y="579"/>
                                  <a:pt x="906" y="488"/>
                                  <a:pt x="1018" y="360"/>
                                </a:cubicBezTo>
                                <a:cubicBezTo>
                                  <a:pt x="1102" y="263"/>
                                  <a:pt x="1102" y="125"/>
                                  <a:pt x="998" y="44"/>
                                </a:cubicBezTo>
                                <a:cubicBezTo>
                                  <a:pt x="960" y="15"/>
                                  <a:pt x="922" y="0"/>
                                  <a:pt x="87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6" name="Google Shape;1006;p1"/>
                          <p:cNvSpPr/>
                          <p:nvPr/>
                        </p:nvSpPr>
                        <p:spPr>
                          <a:xfrm>
                            <a:off x="3614809" y="3761421"/>
                            <a:ext cx="29481" cy="124972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73" h="2429" extrusionOk="0">
                                <a:moveTo>
                                  <a:pt x="223" y="1"/>
                                </a:moveTo>
                                <a:cubicBezTo>
                                  <a:pt x="121" y="1"/>
                                  <a:pt x="23" y="71"/>
                                  <a:pt x="13" y="207"/>
                                </a:cubicBezTo>
                                <a:cubicBezTo>
                                  <a:pt x="0" y="382"/>
                                  <a:pt x="24" y="547"/>
                                  <a:pt x="44" y="719"/>
                                </a:cubicBezTo>
                                <a:cubicBezTo>
                                  <a:pt x="64" y="884"/>
                                  <a:pt x="81" y="1049"/>
                                  <a:pt x="91" y="1214"/>
                                </a:cubicBezTo>
                                <a:cubicBezTo>
                                  <a:pt x="111" y="1551"/>
                                  <a:pt x="114" y="1887"/>
                                  <a:pt x="111" y="2224"/>
                                </a:cubicBezTo>
                                <a:cubicBezTo>
                                  <a:pt x="108" y="2335"/>
                                  <a:pt x="206" y="2429"/>
                                  <a:pt x="313" y="2429"/>
                                </a:cubicBezTo>
                                <a:cubicBezTo>
                                  <a:pt x="434" y="2429"/>
                                  <a:pt x="502" y="2335"/>
                                  <a:pt x="515" y="2224"/>
                                </a:cubicBezTo>
                                <a:cubicBezTo>
                                  <a:pt x="555" y="1880"/>
                                  <a:pt x="572" y="1540"/>
                                  <a:pt x="563" y="1193"/>
                                </a:cubicBezTo>
                                <a:cubicBezTo>
                                  <a:pt x="555" y="853"/>
                                  <a:pt x="563" y="469"/>
                                  <a:pt x="434" y="150"/>
                                </a:cubicBezTo>
                                <a:cubicBezTo>
                                  <a:pt x="395" y="49"/>
                                  <a:pt x="308" y="1"/>
                                  <a:pt x="223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7" name="Google Shape;1007;p1"/>
                          <p:cNvSpPr/>
                          <p:nvPr/>
                        </p:nvSpPr>
                        <p:spPr>
                          <a:xfrm>
                            <a:off x="3718582" y="3667012"/>
                            <a:ext cx="42961" cy="1144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835" h="2224" extrusionOk="0">
                                <a:moveTo>
                                  <a:pt x="239" y="0"/>
                                </a:moveTo>
                                <a:cubicBezTo>
                                  <a:pt x="202" y="0"/>
                                  <a:pt x="164" y="9"/>
                                  <a:pt x="131" y="29"/>
                                </a:cubicBezTo>
                                <a:cubicBezTo>
                                  <a:pt x="23" y="90"/>
                                  <a:pt x="0" y="221"/>
                                  <a:pt x="53" y="329"/>
                                </a:cubicBezTo>
                                <a:cubicBezTo>
                                  <a:pt x="309" y="841"/>
                                  <a:pt x="427" y="1423"/>
                                  <a:pt x="323" y="1992"/>
                                </a:cubicBezTo>
                                <a:cubicBezTo>
                                  <a:pt x="303" y="2090"/>
                                  <a:pt x="350" y="2191"/>
                                  <a:pt x="451" y="2217"/>
                                </a:cubicBezTo>
                                <a:cubicBezTo>
                                  <a:pt x="467" y="2222"/>
                                  <a:pt x="483" y="2224"/>
                                  <a:pt x="499" y="2224"/>
                                </a:cubicBezTo>
                                <a:cubicBezTo>
                                  <a:pt x="580" y="2224"/>
                                  <a:pt x="659" y="2171"/>
                                  <a:pt x="676" y="2090"/>
                                </a:cubicBezTo>
                                <a:cubicBezTo>
                                  <a:pt x="835" y="1426"/>
                                  <a:pt x="768" y="702"/>
                                  <a:pt x="431" y="107"/>
                                </a:cubicBezTo>
                                <a:cubicBezTo>
                                  <a:pt x="392" y="39"/>
                                  <a:pt x="316" y="0"/>
                                  <a:pt x="23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8" name="Google Shape;1008;p1"/>
                          <p:cNvSpPr/>
                          <p:nvPr/>
                        </p:nvSpPr>
                        <p:spPr>
                          <a:xfrm>
                            <a:off x="3580493" y="3523006"/>
                            <a:ext cx="44196" cy="60814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859" h="1182" extrusionOk="0">
                                <a:moveTo>
                                  <a:pt x="205" y="0"/>
                                </a:moveTo>
                                <a:cubicBezTo>
                                  <a:pt x="165" y="0"/>
                                  <a:pt x="125" y="13"/>
                                  <a:pt x="91" y="41"/>
                                </a:cubicBezTo>
                                <a:cubicBezTo>
                                  <a:pt x="14" y="98"/>
                                  <a:pt x="1" y="195"/>
                                  <a:pt x="45" y="283"/>
                                </a:cubicBezTo>
                                <a:cubicBezTo>
                                  <a:pt x="61" y="317"/>
                                  <a:pt x="78" y="354"/>
                                  <a:pt x="95" y="391"/>
                                </a:cubicBezTo>
                                <a:cubicBezTo>
                                  <a:pt x="112" y="428"/>
                                  <a:pt x="135" y="458"/>
                                  <a:pt x="159" y="489"/>
                                </a:cubicBezTo>
                                <a:cubicBezTo>
                                  <a:pt x="206" y="556"/>
                                  <a:pt x="253" y="619"/>
                                  <a:pt x="297" y="687"/>
                                </a:cubicBezTo>
                                <a:cubicBezTo>
                                  <a:pt x="381" y="818"/>
                                  <a:pt x="462" y="956"/>
                                  <a:pt x="532" y="1101"/>
                                </a:cubicBezTo>
                                <a:cubicBezTo>
                                  <a:pt x="557" y="1154"/>
                                  <a:pt x="616" y="1182"/>
                                  <a:pt x="673" y="1182"/>
                                </a:cubicBezTo>
                                <a:cubicBezTo>
                                  <a:pt x="696" y="1182"/>
                                  <a:pt x="718" y="1177"/>
                                  <a:pt x="738" y="1169"/>
                                </a:cubicBezTo>
                                <a:cubicBezTo>
                                  <a:pt x="809" y="1138"/>
                                  <a:pt x="859" y="1051"/>
                                  <a:pt x="832" y="973"/>
                                </a:cubicBezTo>
                                <a:cubicBezTo>
                                  <a:pt x="778" y="809"/>
                                  <a:pt x="711" y="647"/>
                                  <a:pt x="637" y="489"/>
                                </a:cubicBezTo>
                                <a:cubicBezTo>
                                  <a:pt x="600" y="418"/>
                                  <a:pt x="563" y="347"/>
                                  <a:pt x="526" y="276"/>
                                </a:cubicBezTo>
                                <a:cubicBezTo>
                                  <a:pt x="475" y="189"/>
                                  <a:pt x="411" y="122"/>
                                  <a:pt x="337" y="54"/>
                                </a:cubicBezTo>
                                <a:cubicBezTo>
                                  <a:pt x="300" y="19"/>
                                  <a:pt x="253" y="0"/>
                                  <a:pt x="205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  <p:sp>
                        <p:nvSpPr>
                          <p:cNvPr id="1009" name="Google Shape;1009;p1"/>
                          <p:cNvSpPr/>
                          <p:nvPr/>
                        </p:nvSpPr>
                        <p:spPr>
                          <a:xfrm>
                            <a:off x="3503937" y="3488020"/>
                            <a:ext cx="23461" cy="49186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456" h="956" extrusionOk="0">
                                <a:moveTo>
                                  <a:pt x="175" y="1"/>
                                </a:moveTo>
                                <a:cubicBezTo>
                                  <a:pt x="161" y="1"/>
                                  <a:pt x="146" y="3"/>
                                  <a:pt x="132" y="7"/>
                                </a:cubicBezTo>
                                <a:cubicBezTo>
                                  <a:pt x="88" y="21"/>
                                  <a:pt x="48" y="47"/>
                                  <a:pt x="27" y="88"/>
                                </a:cubicBezTo>
                                <a:cubicBezTo>
                                  <a:pt x="4" y="132"/>
                                  <a:pt x="1" y="176"/>
                                  <a:pt x="7" y="223"/>
                                </a:cubicBezTo>
                                <a:cubicBezTo>
                                  <a:pt x="41" y="425"/>
                                  <a:pt x="75" y="626"/>
                                  <a:pt x="112" y="828"/>
                                </a:cubicBezTo>
                                <a:cubicBezTo>
                                  <a:pt x="119" y="869"/>
                                  <a:pt x="156" y="912"/>
                                  <a:pt x="189" y="933"/>
                                </a:cubicBezTo>
                                <a:cubicBezTo>
                                  <a:pt x="214" y="947"/>
                                  <a:pt x="250" y="956"/>
                                  <a:pt x="282" y="956"/>
                                </a:cubicBezTo>
                                <a:cubicBezTo>
                                  <a:pt x="297" y="956"/>
                                  <a:pt x="311" y="954"/>
                                  <a:pt x="324" y="950"/>
                                </a:cubicBezTo>
                                <a:cubicBezTo>
                                  <a:pt x="367" y="936"/>
                                  <a:pt x="408" y="909"/>
                                  <a:pt x="428" y="869"/>
                                </a:cubicBezTo>
                                <a:cubicBezTo>
                                  <a:pt x="452" y="825"/>
                                  <a:pt x="456" y="785"/>
                                  <a:pt x="445" y="734"/>
                                </a:cubicBezTo>
                                <a:cubicBezTo>
                                  <a:pt x="415" y="536"/>
                                  <a:pt x="381" y="334"/>
                                  <a:pt x="347" y="132"/>
                                </a:cubicBezTo>
                                <a:cubicBezTo>
                                  <a:pt x="341" y="88"/>
                                  <a:pt x="300" y="44"/>
                                  <a:pt x="266" y="24"/>
                                </a:cubicBezTo>
                                <a:cubicBezTo>
                                  <a:pt x="241" y="10"/>
                                  <a:pt x="208" y="1"/>
                                  <a:pt x="175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CC4125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marR="0" lvl="0" indent="0" algn="l" rtl="0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>
                                <a:srgbClr val="000000"/>
                              </a:buClr>
                              <a:buSzPts val="1400"/>
                              <a:buFont typeface="Arial"/>
                              <a:buNone/>
                            </a:pPr>
                            <a:endParaRPr sz="1400" b="0" i="0" u="none" strike="noStrike" cap="none">
                              <a:solidFill>
                                <a:srgbClr val="000000"/>
                              </a:solidFill>
                              <a:latin typeface="Arial"/>
                              <a:ea typeface="Arial"/>
                              <a:cs typeface="Arial"/>
                              <a:sym typeface="Arial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010" name="Google Shape;1010;p1"/>
                      <p:cNvGrpSpPr/>
                      <p:nvPr/>
                    </p:nvGrpSpPr>
                    <p:grpSpPr>
                      <a:xfrm>
                        <a:off x="2574408" y="3123966"/>
                        <a:ext cx="938808" cy="601605"/>
                        <a:chOff x="2574408" y="3123966"/>
                        <a:chExt cx="938808" cy="601605"/>
                      </a:xfrm>
                    </p:grpSpPr>
                    <p:sp>
                      <p:nvSpPr>
                        <p:cNvPr id="1011" name="Google Shape;1011;p1"/>
                        <p:cNvSpPr/>
                        <p:nvPr/>
                      </p:nvSpPr>
                      <p:spPr>
                        <a:xfrm>
                          <a:off x="2604351" y="3394280"/>
                          <a:ext cx="861067" cy="3312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736" h="6439" extrusionOk="0">
                              <a:moveTo>
                                <a:pt x="12767" y="0"/>
                              </a:moveTo>
                              <a:cubicBezTo>
                                <a:pt x="8198" y="0"/>
                                <a:pt x="1209" y="1196"/>
                                <a:pt x="1209" y="1196"/>
                              </a:cubicBezTo>
                              <a:cubicBezTo>
                                <a:pt x="1209" y="1196"/>
                                <a:pt x="0" y="2004"/>
                                <a:pt x="1916" y="3314"/>
                              </a:cubicBezTo>
                              <a:cubicBezTo>
                                <a:pt x="3832" y="4623"/>
                                <a:pt x="8390" y="6438"/>
                                <a:pt x="8390" y="6438"/>
                              </a:cubicBezTo>
                              <a:cubicBezTo>
                                <a:pt x="8390" y="6438"/>
                                <a:pt x="16735" y="3617"/>
                                <a:pt x="16634" y="1095"/>
                              </a:cubicBezTo>
                              <a:cubicBezTo>
                                <a:pt x="16601" y="277"/>
                                <a:pt x="14964" y="0"/>
                                <a:pt x="1276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33834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12" name="Google Shape;1012;p1"/>
                        <p:cNvSpPr/>
                        <p:nvPr/>
                      </p:nvSpPr>
                      <p:spPr>
                        <a:xfrm>
                          <a:off x="2574408" y="3123966"/>
                          <a:ext cx="938808" cy="60160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8247" h="11693" extrusionOk="0">
                              <a:moveTo>
                                <a:pt x="8999" y="1"/>
                              </a:moveTo>
                              <a:cubicBezTo>
                                <a:pt x="8245" y="2417"/>
                                <a:pt x="1" y="2720"/>
                                <a:pt x="102" y="5444"/>
                              </a:cubicBezTo>
                              <a:cubicBezTo>
                                <a:pt x="203" y="8164"/>
                                <a:pt x="3629" y="7157"/>
                                <a:pt x="5141" y="8265"/>
                              </a:cubicBezTo>
                              <a:cubicBezTo>
                                <a:pt x="6652" y="9372"/>
                                <a:pt x="8972" y="11692"/>
                                <a:pt x="8972" y="11692"/>
                              </a:cubicBezTo>
                              <a:cubicBezTo>
                                <a:pt x="8972" y="11692"/>
                                <a:pt x="11292" y="8770"/>
                                <a:pt x="12701" y="8265"/>
                              </a:cubicBezTo>
                              <a:cubicBezTo>
                                <a:pt x="14112" y="7760"/>
                                <a:pt x="17038" y="7359"/>
                                <a:pt x="17640" y="5642"/>
                              </a:cubicBezTo>
                              <a:cubicBezTo>
                                <a:pt x="18246" y="3929"/>
                                <a:pt x="16230" y="3023"/>
                                <a:pt x="14415" y="2619"/>
                              </a:cubicBezTo>
                              <a:cubicBezTo>
                                <a:pt x="12600" y="2215"/>
                                <a:pt x="10207" y="2266"/>
                                <a:pt x="899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9AB5D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13" name="Google Shape;1013;p1"/>
                        <p:cNvSpPr/>
                        <p:nvPr/>
                      </p:nvSpPr>
                      <p:spPr>
                        <a:xfrm>
                          <a:off x="2876619" y="3298173"/>
                          <a:ext cx="103775" cy="11612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017" h="2257" extrusionOk="0">
                              <a:moveTo>
                                <a:pt x="1082" y="1"/>
                              </a:moveTo>
                              <a:cubicBezTo>
                                <a:pt x="995" y="1"/>
                                <a:pt x="903" y="44"/>
                                <a:pt x="805" y="142"/>
                              </a:cubicBezTo>
                              <a:cubicBezTo>
                                <a:pt x="0" y="947"/>
                                <a:pt x="2017" y="2256"/>
                                <a:pt x="2017" y="2256"/>
                              </a:cubicBezTo>
                              <a:cubicBezTo>
                                <a:pt x="2017" y="2256"/>
                                <a:pt x="1705" y="1"/>
                                <a:pt x="1082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E2E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014" name="Google Shape;1014;p1"/>
                        <p:cNvSpPr/>
                        <p:nvPr/>
                      </p:nvSpPr>
                      <p:spPr>
                        <a:xfrm>
                          <a:off x="3094506" y="3298173"/>
                          <a:ext cx="103620" cy="11612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014" h="2257" extrusionOk="0">
                              <a:moveTo>
                                <a:pt x="933" y="1"/>
                              </a:moveTo>
                              <a:cubicBezTo>
                                <a:pt x="310" y="1"/>
                                <a:pt x="1" y="2256"/>
                                <a:pt x="1" y="2256"/>
                              </a:cubicBezTo>
                              <a:cubicBezTo>
                                <a:pt x="1" y="2256"/>
                                <a:pt x="2014" y="947"/>
                                <a:pt x="1209" y="142"/>
                              </a:cubicBezTo>
                              <a:cubicBezTo>
                                <a:pt x="1111" y="44"/>
                                <a:pt x="1019" y="1"/>
                                <a:pt x="93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F5E2E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015" name="Google Shape;1015;p1"/>
                <p:cNvGrpSpPr/>
                <p:nvPr/>
              </p:nvGrpSpPr>
              <p:grpSpPr>
                <a:xfrm>
                  <a:off x="2191729" y="1877878"/>
                  <a:ext cx="2195836" cy="3269516"/>
                  <a:chOff x="2191729" y="1877878"/>
                  <a:chExt cx="2195836" cy="3269516"/>
                </a:xfrm>
              </p:grpSpPr>
              <p:grpSp>
                <p:nvGrpSpPr>
                  <p:cNvPr id="1016" name="Google Shape;1016;p1"/>
                  <p:cNvGrpSpPr/>
                  <p:nvPr/>
                </p:nvGrpSpPr>
                <p:grpSpPr>
                  <a:xfrm>
                    <a:off x="2191729" y="4564243"/>
                    <a:ext cx="2195836" cy="583151"/>
                    <a:chOff x="1895596" y="4530014"/>
                    <a:chExt cx="2323636" cy="617091"/>
                  </a:xfrm>
                </p:grpSpPr>
                <p:grpSp>
                  <p:nvGrpSpPr>
                    <p:cNvPr id="1017" name="Google Shape;1017;p1"/>
                    <p:cNvGrpSpPr/>
                    <p:nvPr/>
                  </p:nvGrpSpPr>
                  <p:grpSpPr>
                    <a:xfrm>
                      <a:off x="1895596" y="4530014"/>
                      <a:ext cx="2323636" cy="617091"/>
                      <a:chOff x="1895596" y="4530014"/>
                      <a:chExt cx="2323636" cy="617091"/>
                    </a:xfrm>
                  </p:grpSpPr>
                  <p:sp>
                    <p:nvSpPr>
                      <p:cNvPr id="1018" name="Google Shape;1018;p1"/>
                      <p:cNvSpPr/>
                      <p:nvPr/>
                    </p:nvSpPr>
                    <p:spPr>
                      <a:xfrm>
                        <a:off x="1895596" y="4530014"/>
                        <a:ext cx="2323636" cy="61709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5163" h="11994" extrusionOk="0">
                            <a:moveTo>
                              <a:pt x="10" y="11980"/>
                            </a:moveTo>
                            <a:lnTo>
                              <a:pt x="10" y="11980"/>
                            </a:lnTo>
                            <a:cubicBezTo>
                              <a:pt x="3" y="11985"/>
                              <a:pt x="0" y="11989"/>
                              <a:pt x="2" y="11994"/>
                            </a:cubicBezTo>
                            <a:cubicBezTo>
                              <a:pt x="4" y="11989"/>
                              <a:pt x="7" y="11985"/>
                              <a:pt x="10" y="11980"/>
                            </a:cubicBezTo>
                            <a:close/>
                            <a:moveTo>
                              <a:pt x="15524" y="0"/>
                            </a:moveTo>
                            <a:cubicBezTo>
                              <a:pt x="15524" y="0"/>
                              <a:pt x="4448" y="4630"/>
                              <a:pt x="10" y="11980"/>
                            </a:cubicBezTo>
                            <a:lnTo>
                              <a:pt x="10" y="11980"/>
                            </a:lnTo>
                            <a:cubicBezTo>
                              <a:pt x="154" y="11890"/>
                              <a:pt x="2119" y="11859"/>
                              <a:pt x="4713" y="11859"/>
                            </a:cubicBezTo>
                            <a:cubicBezTo>
                              <a:pt x="10148" y="11859"/>
                              <a:pt x="18345" y="11994"/>
                              <a:pt x="18345" y="11994"/>
                            </a:cubicBezTo>
                            <a:lnTo>
                              <a:pt x="22579" y="4787"/>
                            </a:lnTo>
                            <a:lnTo>
                              <a:pt x="26814" y="11994"/>
                            </a:lnTo>
                            <a:cubicBezTo>
                              <a:pt x="26814" y="11994"/>
                              <a:pt x="35012" y="11859"/>
                              <a:pt x="40448" y="11859"/>
                            </a:cubicBezTo>
                            <a:cubicBezTo>
                              <a:pt x="43044" y="11859"/>
                              <a:pt x="45010" y="11890"/>
                              <a:pt x="45153" y="11981"/>
                            </a:cubicBezTo>
                            <a:lnTo>
                              <a:pt x="45153" y="11981"/>
                            </a:lnTo>
                            <a:cubicBezTo>
                              <a:pt x="40711" y="4630"/>
                              <a:pt x="29636" y="0"/>
                              <a:pt x="29636" y="0"/>
                            </a:cubicBezTo>
                            <a:lnTo>
                              <a:pt x="22579" y="3669"/>
                            </a:lnTo>
                            <a:lnTo>
                              <a:pt x="15524" y="0"/>
                            </a:lnTo>
                            <a:close/>
                            <a:moveTo>
                              <a:pt x="45153" y="11981"/>
                            </a:moveTo>
                            <a:lnTo>
                              <a:pt x="45153" y="11981"/>
                            </a:lnTo>
                            <a:cubicBezTo>
                              <a:pt x="45156" y="11985"/>
                              <a:pt x="45158" y="11989"/>
                              <a:pt x="45161" y="11994"/>
                            </a:cubicBezTo>
                            <a:cubicBezTo>
                              <a:pt x="45162" y="11989"/>
                              <a:pt x="45160" y="11985"/>
                              <a:pt x="45153" y="11981"/>
                            </a:cubicBezTo>
                            <a:close/>
                          </a:path>
                        </a:pathLst>
                      </a:custGeom>
                      <a:solidFill>
                        <a:schemeClr val="lt2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19" name="Google Shape;1019;p1"/>
                      <p:cNvSpPr/>
                      <p:nvPr/>
                    </p:nvSpPr>
                    <p:spPr>
                      <a:xfrm>
                        <a:off x="2942268" y="4541288"/>
                        <a:ext cx="229055" cy="17127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4452" h="3329" extrusionOk="0">
                            <a:moveTo>
                              <a:pt x="980" y="343"/>
                            </a:moveTo>
                            <a:cubicBezTo>
                              <a:pt x="1017" y="343"/>
                              <a:pt x="1058" y="349"/>
                              <a:pt x="1098" y="366"/>
                            </a:cubicBezTo>
                            <a:cubicBezTo>
                              <a:pt x="1378" y="477"/>
                              <a:pt x="1633" y="901"/>
                              <a:pt x="1768" y="1467"/>
                            </a:cubicBezTo>
                            <a:cubicBezTo>
                              <a:pt x="1879" y="1945"/>
                              <a:pt x="1903" y="2480"/>
                              <a:pt x="1913" y="2952"/>
                            </a:cubicBezTo>
                            <a:cubicBezTo>
                              <a:pt x="1563" y="2871"/>
                              <a:pt x="1226" y="2676"/>
                              <a:pt x="930" y="2369"/>
                            </a:cubicBezTo>
                            <a:cubicBezTo>
                              <a:pt x="640" y="2063"/>
                              <a:pt x="357" y="1541"/>
                              <a:pt x="435" y="993"/>
                            </a:cubicBezTo>
                            <a:cubicBezTo>
                              <a:pt x="475" y="723"/>
                              <a:pt x="607" y="501"/>
                              <a:pt x="789" y="396"/>
                            </a:cubicBezTo>
                            <a:cubicBezTo>
                              <a:pt x="836" y="370"/>
                              <a:pt x="903" y="343"/>
                              <a:pt x="980" y="343"/>
                            </a:cubicBezTo>
                            <a:close/>
                            <a:moveTo>
                              <a:pt x="3713" y="581"/>
                            </a:moveTo>
                            <a:cubicBezTo>
                              <a:pt x="3758" y="581"/>
                              <a:pt x="3794" y="595"/>
                              <a:pt x="3831" y="622"/>
                            </a:cubicBezTo>
                            <a:cubicBezTo>
                              <a:pt x="4016" y="763"/>
                              <a:pt x="4101" y="1224"/>
                              <a:pt x="4013" y="1608"/>
                            </a:cubicBezTo>
                            <a:cubicBezTo>
                              <a:pt x="3943" y="1931"/>
                              <a:pt x="3768" y="2225"/>
                              <a:pt x="3498" y="2474"/>
                            </a:cubicBezTo>
                            <a:cubicBezTo>
                              <a:pt x="3132" y="2817"/>
                              <a:pt x="2711" y="2989"/>
                              <a:pt x="2287" y="2992"/>
                            </a:cubicBezTo>
                            <a:cubicBezTo>
                              <a:pt x="2472" y="2161"/>
                              <a:pt x="2818" y="1417"/>
                              <a:pt x="3263" y="895"/>
                            </a:cubicBezTo>
                            <a:cubicBezTo>
                              <a:pt x="3370" y="767"/>
                              <a:pt x="3556" y="581"/>
                              <a:pt x="3713" y="581"/>
                            </a:cubicBezTo>
                            <a:close/>
                            <a:moveTo>
                              <a:pt x="981" y="1"/>
                            </a:moveTo>
                            <a:cubicBezTo>
                              <a:pt x="859" y="1"/>
                              <a:pt x="735" y="36"/>
                              <a:pt x="617" y="104"/>
                            </a:cubicBezTo>
                            <a:cubicBezTo>
                              <a:pt x="348" y="258"/>
                              <a:pt x="152" y="572"/>
                              <a:pt x="98" y="945"/>
                            </a:cubicBezTo>
                            <a:cubicBezTo>
                              <a:pt x="1" y="1615"/>
                              <a:pt x="337" y="2242"/>
                              <a:pt x="684" y="2605"/>
                            </a:cubicBezTo>
                            <a:cubicBezTo>
                              <a:pt x="1145" y="3086"/>
                              <a:pt x="1711" y="3328"/>
                              <a:pt x="2273" y="3328"/>
                            </a:cubicBezTo>
                            <a:cubicBezTo>
                              <a:pt x="2784" y="3328"/>
                              <a:pt x="3296" y="3130"/>
                              <a:pt x="3730" y="2726"/>
                            </a:cubicBezTo>
                            <a:cubicBezTo>
                              <a:pt x="4054" y="2427"/>
                              <a:pt x="4259" y="2073"/>
                              <a:pt x="4347" y="1683"/>
                            </a:cubicBezTo>
                            <a:cubicBezTo>
                              <a:pt x="4451" y="1224"/>
                              <a:pt x="4364" y="602"/>
                              <a:pt x="4041" y="353"/>
                            </a:cubicBezTo>
                            <a:cubicBezTo>
                              <a:pt x="3979" y="304"/>
                              <a:pt x="3868" y="241"/>
                              <a:pt x="3718" y="241"/>
                            </a:cubicBezTo>
                            <a:cubicBezTo>
                              <a:pt x="3533" y="241"/>
                              <a:pt x="3289" y="337"/>
                              <a:pt x="3003" y="673"/>
                            </a:cubicBezTo>
                            <a:cubicBezTo>
                              <a:pt x="2683" y="1050"/>
                              <a:pt x="2411" y="1527"/>
                              <a:pt x="2209" y="2066"/>
                            </a:cubicBezTo>
                            <a:cubicBezTo>
                              <a:pt x="2186" y="1838"/>
                              <a:pt x="2152" y="1608"/>
                              <a:pt x="2098" y="1389"/>
                            </a:cubicBezTo>
                            <a:cubicBezTo>
                              <a:pt x="1940" y="707"/>
                              <a:pt x="1613" y="205"/>
                              <a:pt x="1226" y="50"/>
                            </a:cubicBezTo>
                            <a:cubicBezTo>
                              <a:pt x="1147" y="17"/>
                              <a:pt x="1065" y="1"/>
                              <a:pt x="98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1020" name="Google Shape;1020;p1"/>
                    <p:cNvSpPr/>
                    <p:nvPr/>
                  </p:nvSpPr>
                  <p:spPr>
                    <a:xfrm>
                      <a:off x="2099585" y="4643517"/>
                      <a:ext cx="536572" cy="4112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29" h="7993" extrusionOk="0">
                          <a:moveTo>
                            <a:pt x="9796" y="0"/>
                          </a:moveTo>
                          <a:cubicBezTo>
                            <a:pt x="9754" y="0"/>
                            <a:pt x="9709" y="7"/>
                            <a:pt x="9664" y="22"/>
                          </a:cubicBezTo>
                          <a:cubicBezTo>
                            <a:pt x="5873" y="1268"/>
                            <a:pt x="2480" y="4260"/>
                            <a:pt x="177" y="7441"/>
                          </a:cubicBezTo>
                          <a:cubicBezTo>
                            <a:pt x="0" y="7689"/>
                            <a:pt x="264" y="7992"/>
                            <a:pt x="514" y="7992"/>
                          </a:cubicBezTo>
                          <a:cubicBezTo>
                            <a:pt x="597" y="7992"/>
                            <a:pt x="679" y="7959"/>
                            <a:pt x="743" y="7879"/>
                          </a:cubicBezTo>
                          <a:cubicBezTo>
                            <a:pt x="1982" y="6341"/>
                            <a:pt x="3409" y="4930"/>
                            <a:pt x="4988" y="3742"/>
                          </a:cubicBezTo>
                          <a:cubicBezTo>
                            <a:pt x="6564" y="2560"/>
                            <a:pt x="8270" y="1742"/>
                            <a:pt x="10013" y="853"/>
                          </a:cubicBezTo>
                          <a:cubicBezTo>
                            <a:pt x="10429" y="643"/>
                            <a:pt x="10207" y="0"/>
                            <a:pt x="9796" y="0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021" name="Google Shape;1021;p1"/>
                    <p:cNvSpPr/>
                    <p:nvPr/>
                  </p:nvSpPr>
                  <p:spPr>
                    <a:xfrm>
                      <a:off x="2688213" y="4609612"/>
                      <a:ext cx="60454" cy="468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5" h="910" extrusionOk="0">
                          <a:moveTo>
                            <a:pt x="589" y="1"/>
                          </a:moveTo>
                          <a:cubicBezTo>
                            <a:pt x="3" y="1"/>
                            <a:pt x="0" y="910"/>
                            <a:pt x="589" y="910"/>
                          </a:cubicBezTo>
                          <a:cubicBezTo>
                            <a:pt x="1172" y="910"/>
                            <a:pt x="1175" y="1"/>
                            <a:pt x="589" y="1"/>
                          </a:cubicBez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022" name="Google Shape;1022;p1"/>
                  <p:cNvGrpSpPr/>
                  <p:nvPr/>
                </p:nvGrpSpPr>
                <p:grpSpPr>
                  <a:xfrm>
                    <a:off x="2387368" y="1877878"/>
                    <a:ext cx="1759518" cy="1181262"/>
                    <a:chOff x="2387368" y="1877878"/>
                    <a:chExt cx="1759518" cy="1181262"/>
                  </a:xfrm>
                </p:grpSpPr>
                <p:grpSp>
                  <p:nvGrpSpPr>
                    <p:cNvPr id="1023" name="Google Shape;1023;p1"/>
                    <p:cNvGrpSpPr/>
                    <p:nvPr/>
                  </p:nvGrpSpPr>
                  <p:grpSpPr>
                    <a:xfrm>
                      <a:off x="2387368" y="1877878"/>
                      <a:ext cx="1759518" cy="1181262"/>
                      <a:chOff x="2102621" y="1687300"/>
                      <a:chExt cx="1861924" cy="1250013"/>
                    </a:xfrm>
                  </p:grpSpPr>
                  <p:sp>
                    <p:nvSpPr>
                      <p:cNvPr id="1024" name="Google Shape;1024;p1"/>
                      <p:cNvSpPr/>
                      <p:nvPr/>
                    </p:nvSpPr>
                    <p:spPr>
                      <a:xfrm>
                        <a:off x="2102621" y="2703781"/>
                        <a:ext cx="1861924" cy="2335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6189" h="4539" extrusionOk="0">
                            <a:moveTo>
                              <a:pt x="18094" y="0"/>
                            </a:moveTo>
                            <a:cubicBezTo>
                              <a:pt x="8104" y="0"/>
                              <a:pt x="1" y="1017"/>
                              <a:pt x="1" y="2270"/>
                            </a:cubicBezTo>
                            <a:cubicBezTo>
                              <a:pt x="1" y="3522"/>
                              <a:pt x="8104" y="4538"/>
                              <a:pt x="18094" y="4538"/>
                            </a:cubicBezTo>
                            <a:cubicBezTo>
                              <a:pt x="28089" y="4538"/>
                              <a:pt x="36189" y="3522"/>
                              <a:pt x="36189" y="2270"/>
                            </a:cubicBezTo>
                            <a:cubicBezTo>
                              <a:pt x="36189" y="1017"/>
                              <a:pt x="28089" y="0"/>
                              <a:pt x="18094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5" name="Google Shape;1025;p1"/>
                      <p:cNvSpPr/>
                      <p:nvPr/>
                    </p:nvSpPr>
                    <p:spPr>
                      <a:xfrm>
                        <a:off x="2535770" y="1687300"/>
                        <a:ext cx="995815" cy="115669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55" h="22482" extrusionOk="0">
                            <a:moveTo>
                              <a:pt x="3024" y="0"/>
                            </a:moveTo>
                            <a:lnTo>
                              <a:pt x="0" y="21673"/>
                            </a:lnTo>
                            <a:cubicBezTo>
                              <a:pt x="3111" y="22212"/>
                              <a:pt x="6190" y="22481"/>
                              <a:pt x="9239" y="22481"/>
                            </a:cubicBezTo>
                            <a:cubicBezTo>
                              <a:pt x="12649" y="22481"/>
                              <a:pt x="16020" y="22144"/>
                              <a:pt x="19354" y="21471"/>
                            </a:cubicBezTo>
                            <a:lnTo>
                              <a:pt x="15446" y="0"/>
                            </a:lnTo>
                            <a:close/>
                          </a:path>
                        </a:pathLst>
                      </a:custGeom>
                      <a:solidFill>
                        <a:schemeClr val="dk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6" name="Google Shape;1026;p1"/>
                      <p:cNvSpPr/>
                      <p:nvPr/>
                    </p:nvSpPr>
                    <p:spPr>
                      <a:xfrm>
                        <a:off x="2535770" y="2395755"/>
                        <a:ext cx="995815" cy="44823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355" h="8712" extrusionOk="0">
                            <a:moveTo>
                              <a:pt x="9478" y="1"/>
                            </a:moveTo>
                            <a:cubicBezTo>
                              <a:pt x="5498" y="1"/>
                              <a:pt x="2510" y="643"/>
                              <a:pt x="954" y="1073"/>
                            </a:cubicBezTo>
                            <a:lnTo>
                              <a:pt x="0" y="7903"/>
                            </a:lnTo>
                            <a:cubicBezTo>
                              <a:pt x="3111" y="8442"/>
                              <a:pt x="6190" y="8711"/>
                              <a:pt x="9239" y="8711"/>
                            </a:cubicBezTo>
                            <a:cubicBezTo>
                              <a:pt x="12649" y="8711"/>
                              <a:pt x="16020" y="8374"/>
                              <a:pt x="19354" y="7701"/>
                            </a:cubicBezTo>
                            <a:lnTo>
                              <a:pt x="18058" y="975"/>
                            </a:lnTo>
                            <a:cubicBezTo>
                              <a:pt x="14878" y="255"/>
                              <a:pt x="11982" y="1"/>
                              <a:pt x="9478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7" name="Google Shape;1027;p1"/>
                      <p:cNvSpPr/>
                      <p:nvPr/>
                    </p:nvSpPr>
                    <p:spPr>
                      <a:xfrm>
                        <a:off x="2872812" y="2345952"/>
                        <a:ext cx="321665" cy="39426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6252" h="7663" extrusionOk="0">
                            <a:moveTo>
                              <a:pt x="3124" y="1344"/>
                            </a:moveTo>
                            <a:cubicBezTo>
                              <a:pt x="4243" y="1344"/>
                              <a:pt x="5155" y="2256"/>
                              <a:pt x="5155" y="3374"/>
                            </a:cubicBezTo>
                            <a:lnTo>
                              <a:pt x="5155" y="4289"/>
                            </a:lnTo>
                            <a:cubicBezTo>
                              <a:pt x="5155" y="5407"/>
                              <a:pt x="4243" y="6319"/>
                              <a:pt x="3124" y="6319"/>
                            </a:cubicBezTo>
                            <a:cubicBezTo>
                              <a:pt x="2010" y="6319"/>
                              <a:pt x="1095" y="5407"/>
                              <a:pt x="1095" y="4289"/>
                            </a:cubicBezTo>
                            <a:lnTo>
                              <a:pt x="1095" y="3374"/>
                            </a:lnTo>
                            <a:cubicBezTo>
                              <a:pt x="1095" y="2256"/>
                              <a:pt x="2010" y="1344"/>
                              <a:pt x="3124" y="1344"/>
                            </a:cubicBezTo>
                            <a:close/>
                            <a:moveTo>
                              <a:pt x="3124" y="1"/>
                            </a:moveTo>
                            <a:cubicBezTo>
                              <a:pt x="1408" y="1"/>
                              <a:pt x="1" y="1408"/>
                              <a:pt x="1" y="3125"/>
                            </a:cubicBezTo>
                            <a:lnTo>
                              <a:pt x="1" y="4535"/>
                            </a:lnTo>
                            <a:cubicBezTo>
                              <a:pt x="1" y="6255"/>
                              <a:pt x="1408" y="7662"/>
                              <a:pt x="3124" y="7662"/>
                            </a:cubicBezTo>
                            <a:cubicBezTo>
                              <a:pt x="4845" y="7662"/>
                              <a:pt x="6252" y="6255"/>
                              <a:pt x="6252" y="4535"/>
                            </a:cubicBezTo>
                            <a:lnTo>
                              <a:pt x="6252" y="3125"/>
                            </a:lnTo>
                            <a:cubicBezTo>
                              <a:pt x="6252" y="1408"/>
                              <a:pt x="4845" y="1"/>
                              <a:pt x="3124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8" name="Google Shape;1028;p1"/>
                      <p:cNvSpPr/>
                      <p:nvPr/>
                    </p:nvSpPr>
                    <p:spPr>
                      <a:xfrm>
                        <a:off x="2666502" y="1857442"/>
                        <a:ext cx="98630" cy="52834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917" h="10269" extrusionOk="0">
                            <a:moveTo>
                              <a:pt x="1477" y="0"/>
                            </a:moveTo>
                            <a:cubicBezTo>
                              <a:pt x="1390" y="0"/>
                              <a:pt x="1306" y="45"/>
                              <a:pt x="1253" y="154"/>
                            </a:cubicBezTo>
                            <a:cubicBezTo>
                              <a:pt x="934" y="827"/>
                              <a:pt x="873" y="1655"/>
                              <a:pt x="765" y="2389"/>
                            </a:cubicBezTo>
                            <a:cubicBezTo>
                              <a:pt x="641" y="3207"/>
                              <a:pt x="526" y="4032"/>
                              <a:pt x="429" y="4853"/>
                            </a:cubicBezTo>
                            <a:cubicBezTo>
                              <a:pt x="223" y="6564"/>
                              <a:pt x="96" y="8284"/>
                              <a:pt x="8" y="10007"/>
                            </a:cubicBezTo>
                            <a:cubicBezTo>
                              <a:pt x="1" y="10172"/>
                              <a:pt x="153" y="10268"/>
                              <a:pt x="296" y="10268"/>
                            </a:cubicBezTo>
                            <a:cubicBezTo>
                              <a:pt x="408" y="10268"/>
                              <a:pt x="514" y="10209"/>
                              <a:pt x="534" y="10078"/>
                            </a:cubicBezTo>
                            <a:cubicBezTo>
                              <a:pt x="765" y="8422"/>
                              <a:pt x="1011" y="6769"/>
                              <a:pt x="1247" y="5112"/>
                            </a:cubicBezTo>
                            <a:cubicBezTo>
                              <a:pt x="1358" y="4331"/>
                              <a:pt x="1459" y="3548"/>
                              <a:pt x="1570" y="2763"/>
                            </a:cubicBezTo>
                            <a:cubicBezTo>
                              <a:pt x="1685" y="1985"/>
                              <a:pt x="1917" y="1087"/>
                              <a:pt x="1816" y="305"/>
                            </a:cubicBezTo>
                            <a:cubicBezTo>
                              <a:pt x="1797" y="140"/>
                              <a:pt x="1631" y="0"/>
                              <a:pt x="1477" y="0"/>
                            </a:cubicBezTo>
                            <a:close/>
                          </a:path>
                        </a:pathLst>
                      </a:custGeom>
                      <a:solidFill>
                        <a:srgbClr val="666666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029" name="Google Shape;1029;p1"/>
                      <p:cNvSpPr/>
                      <p:nvPr/>
                    </p:nvSpPr>
                    <p:spPr>
                      <a:xfrm>
                        <a:off x="2228876" y="2748748"/>
                        <a:ext cx="269752" cy="828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243" h="1611" extrusionOk="0">
                            <a:moveTo>
                              <a:pt x="4632" y="1"/>
                            </a:moveTo>
                            <a:cubicBezTo>
                              <a:pt x="3877" y="1"/>
                              <a:pt x="3125" y="95"/>
                              <a:pt x="2377" y="184"/>
                            </a:cubicBezTo>
                            <a:cubicBezTo>
                              <a:pt x="1744" y="257"/>
                              <a:pt x="1094" y="302"/>
                              <a:pt x="526" y="605"/>
                            </a:cubicBezTo>
                            <a:cubicBezTo>
                              <a:pt x="0" y="879"/>
                              <a:pt x="309" y="1611"/>
                              <a:pt x="822" y="1611"/>
                            </a:cubicBezTo>
                            <a:cubicBezTo>
                              <a:pt x="862" y="1611"/>
                              <a:pt x="902" y="1607"/>
                              <a:pt x="943" y="1598"/>
                            </a:cubicBezTo>
                            <a:cubicBezTo>
                              <a:pt x="2246" y="1308"/>
                              <a:pt x="3606" y="1119"/>
                              <a:pt x="4875" y="692"/>
                            </a:cubicBezTo>
                            <a:cubicBezTo>
                              <a:pt x="5242" y="568"/>
                              <a:pt x="5188" y="5"/>
                              <a:pt x="4781" y="2"/>
                            </a:cubicBezTo>
                            <a:cubicBezTo>
                              <a:pt x="4731" y="1"/>
                              <a:pt x="4681" y="1"/>
                              <a:pt x="4632" y="1"/>
                            </a:cubicBezTo>
                            <a:close/>
                          </a:path>
                        </a:pathLst>
                      </a:custGeom>
                      <a:solidFill>
                        <a:srgbClr val="666666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sp>
                  <p:nvSpPr>
                    <p:cNvPr id="1030" name="Google Shape;1030;p1"/>
                    <p:cNvSpPr/>
                    <p:nvPr/>
                  </p:nvSpPr>
                  <p:spPr>
                    <a:xfrm>
                      <a:off x="3273923" y="2662225"/>
                      <a:ext cx="122750" cy="409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910" h="1636" extrusionOk="0">
                          <a:moveTo>
                            <a:pt x="3088" y="0"/>
                          </a:moveTo>
                          <a:cubicBezTo>
                            <a:pt x="2344" y="0"/>
                            <a:pt x="1605" y="76"/>
                            <a:pt x="866" y="218"/>
                          </a:cubicBezTo>
                          <a:cubicBezTo>
                            <a:pt x="1" y="383"/>
                            <a:pt x="296" y="1635"/>
                            <a:pt x="1098" y="1635"/>
                          </a:cubicBezTo>
                          <a:cubicBezTo>
                            <a:pt x="1148" y="1635"/>
                            <a:pt x="1199" y="1631"/>
                            <a:pt x="1253" y="1620"/>
                          </a:cubicBezTo>
                          <a:cubicBezTo>
                            <a:pt x="1856" y="1503"/>
                            <a:pt x="2460" y="1449"/>
                            <a:pt x="3067" y="1449"/>
                          </a:cubicBezTo>
                          <a:cubicBezTo>
                            <a:pt x="3369" y="1449"/>
                            <a:pt x="3671" y="1462"/>
                            <a:pt x="3974" y="1488"/>
                          </a:cubicBezTo>
                          <a:cubicBezTo>
                            <a:pt x="3998" y="1490"/>
                            <a:pt x="4022" y="1491"/>
                            <a:pt x="4044" y="1491"/>
                          </a:cubicBezTo>
                          <a:cubicBezTo>
                            <a:pt x="4909" y="1491"/>
                            <a:pt x="4877" y="107"/>
                            <a:pt x="3974" y="36"/>
                          </a:cubicBezTo>
                          <a:cubicBezTo>
                            <a:pt x="3678" y="12"/>
                            <a:pt x="3383" y="0"/>
                            <a:pt x="308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1031" name="Google Shape;1031;p1"/>
            <p:cNvGrpSpPr/>
            <p:nvPr/>
          </p:nvGrpSpPr>
          <p:grpSpPr>
            <a:xfrm>
              <a:off x="2110183" y="2653807"/>
              <a:ext cx="4923622" cy="2489064"/>
              <a:chOff x="0" y="2151396"/>
              <a:chExt cx="5768067" cy="2915961"/>
            </a:xfrm>
          </p:grpSpPr>
          <p:grpSp>
            <p:nvGrpSpPr>
              <p:cNvPr id="1032" name="Google Shape;1032;p1"/>
              <p:cNvGrpSpPr/>
              <p:nvPr/>
            </p:nvGrpSpPr>
            <p:grpSpPr>
              <a:xfrm>
                <a:off x="585459" y="2151396"/>
                <a:ext cx="4692680" cy="1471505"/>
                <a:chOff x="920109" y="2614921"/>
                <a:chExt cx="3939456" cy="1235313"/>
              </a:xfrm>
            </p:grpSpPr>
            <p:sp>
              <p:nvSpPr>
                <p:cNvPr id="1033" name="Google Shape;1033;p1"/>
                <p:cNvSpPr/>
                <p:nvPr/>
              </p:nvSpPr>
              <p:spPr>
                <a:xfrm>
                  <a:off x="3510550" y="2614921"/>
                  <a:ext cx="301350" cy="43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4" h="17434" extrusionOk="0">
                      <a:moveTo>
                        <a:pt x="11314" y="0"/>
                      </a:moveTo>
                      <a:cubicBezTo>
                        <a:pt x="11312" y="0"/>
                        <a:pt x="11309" y="0"/>
                        <a:pt x="11306" y="0"/>
                      </a:cubicBezTo>
                      <a:cubicBezTo>
                        <a:pt x="11227" y="3"/>
                        <a:pt x="11157" y="49"/>
                        <a:pt x="11091" y="96"/>
                      </a:cubicBezTo>
                      <a:cubicBezTo>
                        <a:pt x="8558" y="1875"/>
                        <a:pt x="7004" y="4947"/>
                        <a:pt x="7004" y="8036"/>
                      </a:cubicBezTo>
                      <a:cubicBezTo>
                        <a:pt x="6879" y="8501"/>
                        <a:pt x="6752" y="8961"/>
                        <a:pt x="6621" y="9417"/>
                      </a:cubicBezTo>
                      <a:cubicBezTo>
                        <a:pt x="6270" y="10628"/>
                        <a:pt x="5833" y="11805"/>
                        <a:pt x="5195" y="12880"/>
                      </a:cubicBezTo>
                      <a:cubicBezTo>
                        <a:pt x="5192" y="12869"/>
                        <a:pt x="5185" y="12860"/>
                        <a:pt x="5182" y="12850"/>
                      </a:cubicBezTo>
                      <a:cubicBezTo>
                        <a:pt x="5176" y="12877"/>
                        <a:pt x="5169" y="12903"/>
                        <a:pt x="5162" y="12933"/>
                      </a:cubicBezTo>
                      <a:cubicBezTo>
                        <a:pt x="5000" y="13204"/>
                        <a:pt x="4825" y="13472"/>
                        <a:pt x="4633" y="13730"/>
                      </a:cubicBezTo>
                      <a:cubicBezTo>
                        <a:pt x="4104" y="14437"/>
                        <a:pt x="3456" y="15062"/>
                        <a:pt x="2818" y="15671"/>
                      </a:cubicBezTo>
                      <a:cubicBezTo>
                        <a:pt x="2745" y="15740"/>
                        <a:pt x="2672" y="15810"/>
                        <a:pt x="2596" y="15876"/>
                      </a:cubicBezTo>
                      <a:cubicBezTo>
                        <a:pt x="2877" y="14507"/>
                        <a:pt x="2976" y="13101"/>
                        <a:pt x="2888" y="11706"/>
                      </a:cubicBezTo>
                      <a:cubicBezTo>
                        <a:pt x="2821" y="10674"/>
                        <a:pt x="2639" y="9609"/>
                        <a:pt x="2074" y="8743"/>
                      </a:cubicBezTo>
                      <a:cubicBezTo>
                        <a:pt x="2004" y="8637"/>
                        <a:pt x="1925" y="8532"/>
                        <a:pt x="1812" y="8485"/>
                      </a:cubicBezTo>
                      <a:cubicBezTo>
                        <a:pt x="1770" y="8468"/>
                        <a:pt x="1726" y="8461"/>
                        <a:pt x="1682" y="8461"/>
                      </a:cubicBezTo>
                      <a:cubicBezTo>
                        <a:pt x="1550" y="8461"/>
                        <a:pt x="1416" y="8529"/>
                        <a:pt x="1326" y="8631"/>
                      </a:cubicBezTo>
                      <a:cubicBezTo>
                        <a:pt x="1207" y="8766"/>
                        <a:pt x="1151" y="8941"/>
                        <a:pt x="1108" y="9116"/>
                      </a:cubicBezTo>
                      <a:cubicBezTo>
                        <a:pt x="824" y="10301"/>
                        <a:pt x="1019" y="11547"/>
                        <a:pt x="1350" y="12718"/>
                      </a:cubicBezTo>
                      <a:cubicBezTo>
                        <a:pt x="1667" y="13842"/>
                        <a:pt x="2107" y="14930"/>
                        <a:pt x="2381" y="16064"/>
                      </a:cubicBezTo>
                      <a:cubicBezTo>
                        <a:pt x="1763" y="16584"/>
                        <a:pt x="1072" y="16990"/>
                        <a:pt x="238" y="17060"/>
                      </a:cubicBezTo>
                      <a:cubicBezTo>
                        <a:pt x="0" y="17079"/>
                        <a:pt x="63" y="17434"/>
                        <a:pt x="290" y="17434"/>
                      </a:cubicBezTo>
                      <a:cubicBezTo>
                        <a:pt x="296" y="17434"/>
                        <a:pt x="302" y="17433"/>
                        <a:pt x="308" y="17433"/>
                      </a:cubicBezTo>
                      <a:cubicBezTo>
                        <a:pt x="1098" y="17367"/>
                        <a:pt x="1786" y="17016"/>
                        <a:pt x="2404" y="16544"/>
                      </a:cubicBezTo>
                      <a:cubicBezTo>
                        <a:pt x="2673" y="16568"/>
                        <a:pt x="2942" y="16580"/>
                        <a:pt x="3212" y="16580"/>
                      </a:cubicBezTo>
                      <a:cubicBezTo>
                        <a:pt x="5090" y="16580"/>
                        <a:pt x="6968" y="16003"/>
                        <a:pt x="8512" y="14930"/>
                      </a:cubicBezTo>
                      <a:cubicBezTo>
                        <a:pt x="8783" y="14742"/>
                        <a:pt x="9054" y="14523"/>
                        <a:pt x="9160" y="14215"/>
                      </a:cubicBezTo>
                      <a:cubicBezTo>
                        <a:pt x="8968" y="14052"/>
                        <a:pt x="8718" y="14005"/>
                        <a:pt x="8462" y="14005"/>
                      </a:cubicBezTo>
                      <a:cubicBezTo>
                        <a:pt x="8329" y="14005"/>
                        <a:pt x="8195" y="14018"/>
                        <a:pt x="8066" y="14034"/>
                      </a:cubicBezTo>
                      <a:cubicBezTo>
                        <a:pt x="6306" y="14262"/>
                        <a:pt x="4603" y="14917"/>
                        <a:pt x="3135" y="15915"/>
                      </a:cubicBezTo>
                      <a:cubicBezTo>
                        <a:pt x="3506" y="15565"/>
                        <a:pt x="3849" y="15191"/>
                        <a:pt x="4180" y="14841"/>
                      </a:cubicBezTo>
                      <a:cubicBezTo>
                        <a:pt x="4637" y="14358"/>
                        <a:pt x="5030" y="13838"/>
                        <a:pt x="5374" y="13293"/>
                      </a:cubicBezTo>
                      <a:cubicBezTo>
                        <a:pt x="7341" y="12823"/>
                        <a:pt x="9345" y="12298"/>
                        <a:pt x="10972" y="11108"/>
                      </a:cubicBezTo>
                      <a:cubicBezTo>
                        <a:pt x="11405" y="10790"/>
                        <a:pt x="11825" y="10403"/>
                        <a:pt x="11997" y="9893"/>
                      </a:cubicBezTo>
                      <a:cubicBezTo>
                        <a:pt x="12030" y="9788"/>
                        <a:pt x="12054" y="9669"/>
                        <a:pt x="12014" y="9566"/>
                      </a:cubicBezTo>
                      <a:cubicBezTo>
                        <a:pt x="11942" y="9383"/>
                        <a:pt x="11722" y="9331"/>
                        <a:pt x="11517" y="9331"/>
                      </a:cubicBezTo>
                      <a:cubicBezTo>
                        <a:pt x="11485" y="9331"/>
                        <a:pt x="11453" y="9332"/>
                        <a:pt x="11422" y="9335"/>
                      </a:cubicBezTo>
                      <a:cubicBezTo>
                        <a:pt x="10198" y="9417"/>
                        <a:pt x="9038" y="9957"/>
                        <a:pt x="8029" y="10658"/>
                      </a:cubicBezTo>
                      <a:cubicBezTo>
                        <a:pt x="7242" y="11203"/>
                        <a:pt x="6534" y="11851"/>
                        <a:pt x="5830" y="12506"/>
                      </a:cubicBezTo>
                      <a:cubicBezTo>
                        <a:pt x="6125" y="11947"/>
                        <a:pt x="6375" y="11362"/>
                        <a:pt x="6598" y="10751"/>
                      </a:cubicBezTo>
                      <a:cubicBezTo>
                        <a:pt x="6822" y="10119"/>
                        <a:pt x="7010" y="9470"/>
                        <a:pt x="7193" y="8816"/>
                      </a:cubicBezTo>
                      <a:cubicBezTo>
                        <a:pt x="7983" y="7877"/>
                        <a:pt x="8740" y="6911"/>
                        <a:pt x="9458" y="5919"/>
                      </a:cubicBezTo>
                      <a:cubicBezTo>
                        <a:pt x="10625" y="4302"/>
                        <a:pt x="11736" y="2464"/>
                        <a:pt x="11620" y="469"/>
                      </a:cubicBezTo>
                      <a:cubicBezTo>
                        <a:pt x="11607" y="264"/>
                        <a:pt x="11517" y="0"/>
                        <a:pt x="1131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34" name="Google Shape;1034;p1"/>
                <p:cNvGrpSpPr/>
                <p:nvPr/>
              </p:nvGrpSpPr>
              <p:grpSpPr>
                <a:xfrm>
                  <a:off x="920109" y="3063618"/>
                  <a:ext cx="3939456" cy="786616"/>
                  <a:chOff x="920109" y="3063618"/>
                  <a:chExt cx="3939456" cy="786616"/>
                </a:xfrm>
              </p:grpSpPr>
              <p:sp>
                <p:nvSpPr>
                  <p:cNvPr id="1035" name="Google Shape;1035;p1"/>
                  <p:cNvSpPr/>
                  <p:nvPr/>
                </p:nvSpPr>
                <p:spPr>
                  <a:xfrm>
                    <a:off x="920109" y="3063618"/>
                    <a:ext cx="720902" cy="538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729" h="22959" extrusionOk="0">
                        <a:moveTo>
                          <a:pt x="7673" y="9815"/>
                        </a:moveTo>
                        <a:cubicBezTo>
                          <a:pt x="9964" y="9815"/>
                          <a:pt x="11412" y="11837"/>
                          <a:pt x="11554" y="13987"/>
                        </a:cubicBezTo>
                        <a:cubicBezTo>
                          <a:pt x="11648" y="15462"/>
                          <a:pt x="11241" y="16906"/>
                          <a:pt x="10494" y="18159"/>
                        </a:cubicBezTo>
                        <a:cubicBezTo>
                          <a:pt x="10450" y="18151"/>
                          <a:pt x="10406" y="18145"/>
                          <a:pt x="10363" y="18138"/>
                        </a:cubicBezTo>
                        <a:cubicBezTo>
                          <a:pt x="8178" y="17731"/>
                          <a:pt x="6013" y="16394"/>
                          <a:pt x="5172" y="14260"/>
                        </a:cubicBezTo>
                        <a:cubicBezTo>
                          <a:pt x="4387" y="12270"/>
                          <a:pt x="5152" y="9877"/>
                          <a:pt x="7572" y="9817"/>
                        </a:cubicBezTo>
                        <a:cubicBezTo>
                          <a:pt x="7606" y="9816"/>
                          <a:pt x="7640" y="9815"/>
                          <a:pt x="7673" y="9815"/>
                        </a:cubicBezTo>
                        <a:close/>
                        <a:moveTo>
                          <a:pt x="27686" y="1"/>
                        </a:moveTo>
                        <a:cubicBezTo>
                          <a:pt x="24830" y="1"/>
                          <a:pt x="22130" y="1797"/>
                          <a:pt x="20963" y="4545"/>
                        </a:cubicBezTo>
                        <a:cubicBezTo>
                          <a:pt x="19320" y="8416"/>
                          <a:pt x="20162" y="13283"/>
                          <a:pt x="16758" y="16320"/>
                        </a:cubicBezTo>
                        <a:cubicBezTo>
                          <a:pt x="15366" y="17561"/>
                          <a:pt x="13551" y="18256"/>
                          <a:pt x="11702" y="18256"/>
                        </a:cubicBezTo>
                        <a:cubicBezTo>
                          <a:pt x="11625" y="18256"/>
                          <a:pt x="11548" y="18255"/>
                          <a:pt x="11470" y="18252"/>
                        </a:cubicBezTo>
                        <a:cubicBezTo>
                          <a:pt x="11743" y="17755"/>
                          <a:pt x="11968" y="17229"/>
                          <a:pt x="12133" y="16681"/>
                        </a:cubicBezTo>
                        <a:cubicBezTo>
                          <a:pt x="12790" y="14533"/>
                          <a:pt x="12554" y="11897"/>
                          <a:pt x="10914" y="10234"/>
                        </a:cubicBezTo>
                        <a:cubicBezTo>
                          <a:pt x="10078" y="9385"/>
                          <a:pt x="8851" y="8893"/>
                          <a:pt x="7645" y="8893"/>
                        </a:cubicBezTo>
                        <a:cubicBezTo>
                          <a:pt x="6837" y="8893"/>
                          <a:pt x="6039" y="9114"/>
                          <a:pt x="5374" y="9594"/>
                        </a:cubicBezTo>
                        <a:cubicBezTo>
                          <a:pt x="3589" y="10884"/>
                          <a:pt x="3654" y="13300"/>
                          <a:pt x="4546" y="15101"/>
                        </a:cubicBezTo>
                        <a:cubicBezTo>
                          <a:pt x="5565" y="17158"/>
                          <a:pt x="7713" y="18525"/>
                          <a:pt x="9928" y="18990"/>
                        </a:cubicBezTo>
                        <a:cubicBezTo>
                          <a:pt x="9535" y="19498"/>
                          <a:pt x="9083" y="19963"/>
                          <a:pt x="8588" y="20367"/>
                        </a:cubicBezTo>
                        <a:cubicBezTo>
                          <a:pt x="7112" y="21567"/>
                          <a:pt x="5360" y="22085"/>
                          <a:pt x="3564" y="22085"/>
                        </a:cubicBezTo>
                        <a:cubicBezTo>
                          <a:pt x="2545" y="22085"/>
                          <a:pt x="1513" y="21919"/>
                          <a:pt x="509" y="21616"/>
                        </a:cubicBezTo>
                        <a:cubicBezTo>
                          <a:pt x="482" y="21607"/>
                          <a:pt x="455" y="21604"/>
                          <a:pt x="429" y="21604"/>
                        </a:cubicBezTo>
                        <a:cubicBezTo>
                          <a:pt x="158" y="21604"/>
                          <a:pt x="0" y="22022"/>
                          <a:pt x="281" y="22161"/>
                        </a:cubicBezTo>
                        <a:cubicBezTo>
                          <a:pt x="1389" y="22708"/>
                          <a:pt x="2555" y="22958"/>
                          <a:pt x="3708" y="22958"/>
                        </a:cubicBezTo>
                        <a:cubicBezTo>
                          <a:pt x="6525" y="22958"/>
                          <a:pt x="9268" y="21465"/>
                          <a:pt x="10918" y="19141"/>
                        </a:cubicBezTo>
                        <a:cubicBezTo>
                          <a:pt x="11177" y="19164"/>
                          <a:pt x="11436" y="19176"/>
                          <a:pt x="11694" y="19176"/>
                        </a:cubicBezTo>
                        <a:cubicBezTo>
                          <a:pt x="13598" y="19176"/>
                          <a:pt x="15451" y="18546"/>
                          <a:pt x="16984" y="17354"/>
                        </a:cubicBezTo>
                        <a:cubicBezTo>
                          <a:pt x="18906" y="15859"/>
                          <a:pt x="19889" y="13718"/>
                          <a:pt x="20394" y="11385"/>
                        </a:cubicBezTo>
                        <a:cubicBezTo>
                          <a:pt x="20963" y="8743"/>
                          <a:pt x="20997" y="5766"/>
                          <a:pt x="22586" y="3471"/>
                        </a:cubicBezTo>
                        <a:cubicBezTo>
                          <a:pt x="23772" y="1757"/>
                          <a:pt x="25728" y="884"/>
                          <a:pt x="27720" y="884"/>
                        </a:cubicBezTo>
                        <a:cubicBezTo>
                          <a:pt x="28498" y="884"/>
                          <a:pt x="29282" y="1017"/>
                          <a:pt x="30028" y="1286"/>
                        </a:cubicBezTo>
                        <a:cubicBezTo>
                          <a:pt x="30069" y="1300"/>
                          <a:pt x="30108" y="1307"/>
                          <a:pt x="30146" y="1307"/>
                        </a:cubicBezTo>
                        <a:cubicBezTo>
                          <a:pt x="30509" y="1307"/>
                          <a:pt x="30729" y="703"/>
                          <a:pt x="30342" y="542"/>
                        </a:cubicBezTo>
                        <a:cubicBezTo>
                          <a:pt x="29469" y="173"/>
                          <a:pt x="28570" y="1"/>
                          <a:pt x="2768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6" name="Google Shape;1036;p1"/>
                  <p:cNvSpPr/>
                  <p:nvPr/>
                </p:nvSpPr>
                <p:spPr>
                  <a:xfrm rot="746524">
                    <a:off x="4127790" y="3321346"/>
                    <a:ext cx="690336" cy="4599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94" h="55826" extrusionOk="0">
                        <a:moveTo>
                          <a:pt x="37238" y="13816"/>
                        </a:moveTo>
                        <a:cubicBezTo>
                          <a:pt x="38325" y="15829"/>
                          <a:pt x="38913" y="18072"/>
                          <a:pt x="38670" y="20443"/>
                        </a:cubicBezTo>
                        <a:cubicBezTo>
                          <a:pt x="38409" y="22994"/>
                          <a:pt x="37026" y="25444"/>
                          <a:pt x="34552" y="26391"/>
                        </a:cubicBezTo>
                        <a:cubicBezTo>
                          <a:pt x="33866" y="26654"/>
                          <a:pt x="33121" y="26794"/>
                          <a:pt x="32383" y="26794"/>
                        </a:cubicBezTo>
                        <a:cubicBezTo>
                          <a:pt x="30835" y="26794"/>
                          <a:pt x="29321" y="26178"/>
                          <a:pt x="28460" y="24787"/>
                        </a:cubicBezTo>
                        <a:cubicBezTo>
                          <a:pt x="27235" y="22812"/>
                          <a:pt x="27702" y="20095"/>
                          <a:pt x="28953" y="18251"/>
                        </a:cubicBezTo>
                        <a:cubicBezTo>
                          <a:pt x="30415" y="16096"/>
                          <a:pt x="32966" y="14909"/>
                          <a:pt x="35402" y="14243"/>
                        </a:cubicBezTo>
                        <a:cubicBezTo>
                          <a:pt x="36004" y="14077"/>
                          <a:pt x="36616" y="13938"/>
                          <a:pt x="37238" y="13816"/>
                        </a:cubicBezTo>
                        <a:close/>
                        <a:moveTo>
                          <a:pt x="12461" y="1"/>
                        </a:moveTo>
                        <a:cubicBezTo>
                          <a:pt x="8464" y="1"/>
                          <a:pt x="4467" y="649"/>
                          <a:pt x="669" y="1915"/>
                        </a:cubicBezTo>
                        <a:cubicBezTo>
                          <a:pt x="1" y="2136"/>
                          <a:pt x="193" y="3112"/>
                          <a:pt x="799" y="3112"/>
                        </a:cubicBezTo>
                        <a:cubicBezTo>
                          <a:pt x="859" y="3112"/>
                          <a:pt x="923" y="3103"/>
                          <a:pt x="990" y="3082"/>
                        </a:cubicBezTo>
                        <a:cubicBezTo>
                          <a:pt x="4430" y="2021"/>
                          <a:pt x="8079" y="1482"/>
                          <a:pt x="11738" y="1482"/>
                        </a:cubicBezTo>
                        <a:cubicBezTo>
                          <a:pt x="18905" y="1482"/>
                          <a:pt x="26110" y="3548"/>
                          <a:pt x="31850" y="7801"/>
                        </a:cubicBezTo>
                        <a:cubicBezTo>
                          <a:pt x="33392" y="8945"/>
                          <a:pt x="34847" y="10335"/>
                          <a:pt x="36020" y="11915"/>
                        </a:cubicBezTo>
                        <a:cubicBezTo>
                          <a:pt x="33030" y="12578"/>
                          <a:pt x="30205" y="13833"/>
                          <a:pt x="28189" y="15988"/>
                        </a:cubicBezTo>
                        <a:cubicBezTo>
                          <a:pt x="25256" y="19124"/>
                          <a:pt x="24559" y="24960"/>
                          <a:pt x="28474" y="27656"/>
                        </a:cubicBezTo>
                        <a:cubicBezTo>
                          <a:pt x="29640" y="28459"/>
                          <a:pt x="30941" y="28817"/>
                          <a:pt x="32243" y="28817"/>
                        </a:cubicBezTo>
                        <a:cubicBezTo>
                          <a:pt x="35279" y="28817"/>
                          <a:pt x="38315" y="26867"/>
                          <a:pt x="39627" y="24064"/>
                        </a:cubicBezTo>
                        <a:cubicBezTo>
                          <a:pt x="41241" y="20626"/>
                          <a:pt x="40734" y="16810"/>
                          <a:pt x="39119" y="13518"/>
                        </a:cubicBezTo>
                        <a:cubicBezTo>
                          <a:pt x="40178" y="13390"/>
                          <a:pt x="41251" y="13323"/>
                          <a:pt x="42324" y="13323"/>
                        </a:cubicBezTo>
                        <a:cubicBezTo>
                          <a:pt x="45706" y="13323"/>
                          <a:pt x="49095" y="13982"/>
                          <a:pt x="52076" y="15423"/>
                        </a:cubicBezTo>
                        <a:cubicBezTo>
                          <a:pt x="56559" y="17592"/>
                          <a:pt x="60128" y="21486"/>
                          <a:pt x="61275" y="26394"/>
                        </a:cubicBezTo>
                        <a:cubicBezTo>
                          <a:pt x="62513" y="31692"/>
                          <a:pt x="61329" y="37217"/>
                          <a:pt x="62158" y="42568"/>
                        </a:cubicBezTo>
                        <a:cubicBezTo>
                          <a:pt x="62899" y="47382"/>
                          <a:pt x="65530" y="51479"/>
                          <a:pt x="69834" y="53841"/>
                        </a:cubicBezTo>
                        <a:cubicBezTo>
                          <a:pt x="72145" y="55108"/>
                          <a:pt x="74752" y="55826"/>
                          <a:pt x="77350" y="55826"/>
                        </a:cubicBezTo>
                        <a:cubicBezTo>
                          <a:pt x="79231" y="55826"/>
                          <a:pt x="81107" y="55449"/>
                          <a:pt x="82862" y="54632"/>
                        </a:cubicBezTo>
                        <a:cubicBezTo>
                          <a:pt x="83793" y="54199"/>
                          <a:pt x="83280" y="52760"/>
                          <a:pt x="82374" y="52760"/>
                        </a:cubicBezTo>
                        <a:cubicBezTo>
                          <a:pt x="82283" y="52760"/>
                          <a:pt x="82188" y="52774"/>
                          <a:pt x="82090" y="52806"/>
                        </a:cubicBezTo>
                        <a:cubicBezTo>
                          <a:pt x="80597" y="53284"/>
                          <a:pt x="79052" y="53524"/>
                          <a:pt x="77517" y="53524"/>
                        </a:cubicBezTo>
                        <a:cubicBezTo>
                          <a:pt x="74177" y="53524"/>
                          <a:pt x="70890" y="52385"/>
                          <a:pt x="68314" y="50078"/>
                        </a:cubicBezTo>
                        <a:cubicBezTo>
                          <a:pt x="63582" y="45839"/>
                          <a:pt x="63930" y="39463"/>
                          <a:pt x="63958" y="33637"/>
                        </a:cubicBezTo>
                        <a:cubicBezTo>
                          <a:pt x="63988" y="27941"/>
                          <a:pt x="63176" y="22541"/>
                          <a:pt x="59221" y="18173"/>
                        </a:cubicBezTo>
                        <a:cubicBezTo>
                          <a:pt x="55331" y="13877"/>
                          <a:pt x="49722" y="11692"/>
                          <a:pt x="44011" y="11353"/>
                        </a:cubicBezTo>
                        <a:cubicBezTo>
                          <a:pt x="43380" y="11316"/>
                          <a:pt x="42729" y="11296"/>
                          <a:pt x="42065" y="11296"/>
                        </a:cubicBezTo>
                        <a:cubicBezTo>
                          <a:pt x="40740" y="11296"/>
                          <a:pt x="39363" y="11376"/>
                          <a:pt x="37993" y="11563"/>
                        </a:cubicBezTo>
                        <a:cubicBezTo>
                          <a:pt x="37628" y="11019"/>
                          <a:pt x="37235" y="10491"/>
                          <a:pt x="36816" y="9997"/>
                        </a:cubicBezTo>
                        <a:cubicBezTo>
                          <a:pt x="32783" y="5203"/>
                          <a:pt x="26552" y="2280"/>
                          <a:pt x="20540" y="907"/>
                        </a:cubicBezTo>
                        <a:cubicBezTo>
                          <a:pt x="17888" y="300"/>
                          <a:pt x="15175" y="1"/>
                          <a:pt x="1246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037" name="Google Shape;1037;p1"/>
                <p:cNvSpPr/>
                <p:nvPr/>
              </p:nvSpPr>
              <p:spPr>
                <a:xfrm>
                  <a:off x="1840882" y="2614921"/>
                  <a:ext cx="301375" cy="43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5" h="17434" extrusionOk="0">
                      <a:moveTo>
                        <a:pt x="743" y="0"/>
                      </a:moveTo>
                      <a:cubicBezTo>
                        <a:pt x="537" y="0"/>
                        <a:pt x="451" y="264"/>
                        <a:pt x="437" y="469"/>
                      </a:cubicBezTo>
                      <a:cubicBezTo>
                        <a:pt x="318" y="2464"/>
                        <a:pt x="1432" y="4302"/>
                        <a:pt x="2600" y="5919"/>
                      </a:cubicBezTo>
                      <a:cubicBezTo>
                        <a:pt x="3317" y="6911"/>
                        <a:pt x="4074" y="7877"/>
                        <a:pt x="4865" y="8816"/>
                      </a:cubicBezTo>
                      <a:cubicBezTo>
                        <a:pt x="5043" y="9470"/>
                        <a:pt x="5235" y="10119"/>
                        <a:pt x="5460" y="10751"/>
                      </a:cubicBezTo>
                      <a:cubicBezTo>
                        <a:pt x="5678" y="11362"/>
                        <a:pt x="5933" y="11947"/>
                        <a:pt x="6227" y="12506"/>
                      </a:cubicBezTo>
                      <a:cubicBezTo>
                        <a:pt x="5523" y="11851"/>
                        <a:pt x="4812" y="11203"/>
                        <a:pt x="4025" y="10658"/>
                      </a:cubicBezTo>
                      <a:cubicBezTo>
                        <a:pt x="3016" y="9957"/>
                        <a:pt x="1859" y="9417"/>
                        <a:pt x="632" y="9335"/>
                      </a:cubicBezTo>
                      <a:cubicBezTo>
                        <a:pt x="602" y="9332"/>
                        <a:pt x="570" y="9331"/>
                        <a:pt x="538" y="9331"/>
                      </a:cubicBezTo>
                      <a:cubicBezTo>
                        <a:pt x="334" y="9331"/>
                        <a:pt x="112" y="9383"/>
                        <a:pt x="44" y="9566"/>
                      </a:cubicBezTo>
                      <a:cubicBezTo>
                        <a:pt x="1" y="9669"/>
                        <a:pt x="24" y="9788"/>
                        <a:pt x="60" y="9893"/>
                      </a:cubicBezTo>
                      <a:cubicBezTo>
                        <a:pt x="232" y="10403"/>
                        <a:pt x="649" y="10790"/>
                        <a:pt x="1086" y="11108"/>
                      </a:cubicBezTo>
                      <a:cubicBezTo>
                        <a:pt x="2713" y="12298"/>
                        <a:pt x="4716" y="12823"/>
                        <a:pt x="6681" y="13293"/>
                      </a:cubicBezTo>
                      <a:cubicBezTo>
                        <a:pt x="7027" y="13838"/>
                        <a:pt x="7418" y="14358"/>
                        <a:pt x="7877" y="14841"/>
                      </a:cubicBezTo>
                      <a:cubicBezTo>
                        <a:pt x="8208" y="15191"/>
                        <a:pt x="8552" y="15565"/>
                        <a:pt x="8919" y="15915"/>
                      </a:cubicBezTo>
                      <a:cubicBezTo>
                        <a:pt x="7451" y="14917"/>
                        <a:pt x="5751" y="14262"/>
                        <a:pt x="3992" y="14034"/>
                      </a:cubicBezTo>
                      <a:cubicBezTo>
                        <a:pt x="3862" y="14018"/>
                        <a:pt x="3727" y="14005"/>
                        <a:pt x="3594" y="14005"/>
                      </a:cubicBezTo>
                      <a:cubicBezTo>
                        <a:pt x="3338" y="14005"/>
                        <a:pt x="3088" y="14052"/>
                        <a:pt x="2894" y="14215"/>
                      </a:cubicBezTo>
                      <a:cubicBezTo>
                        <a:pt x="3003" y="14523"/>
                        <a:pt x="3274" y="14742"/>
                        <a:pt x="3543" y="14930"/>
                      </a:cubicBezTo>
                      <a:cubicBezTo>
                        <a:pt x="5087" y="16003"/>
                        <a:pt x="6965" y="16580"/>
                        <a:pt x="8845" y="16580"/>
                      </a:cubicBezTo>
                      <a:cubicBezTo>
                        <a:pt x="9115" y="16580"/>
                        <a:pt x="9385" y="16568"/>
                        <a:pt x="9653" y="16544"/>
                      </a:cubicBezTo>
                      <a:cubicBezTo>
                        <a:pt x="10272" y="17016"/>
                        <a:pt x="10956" y="17367"/>
                        <a:pt x="11746" y="17433"/>
                      </a:cubicBezTo>
                      <a:cubicBezTo>
                        <a:pt x="11753" y="17433"/>
                        <a:pt x="11759" y="17434"/>
                        <a:pt x="11765" y="17434"/>
                      </a:cubicBezTo>
                      <a:cubicBezTo>
                        <a:pt x="11994" y="17434"/>
                        <a:pt x="12054" y="17079"/>
                        <a:pt x="11816" y="17060"/>
                      </a:cubicBezTo>
                      <a:cubicBezTo>
                        <a:pt x="10986" y="16990"/>
                        <a:pt x="10295" y="16584"/>
                        <a:pt x="9676" y="16064"/>
                      </a:cubicBezTo>
                      <a:cubicBezTo>
                        <a:pt x="9951" y="14930"/>
                        <a:pt x="10391" y="13842"/>
                        <a:pt x="10708" y="12718"/>
                      </a:cubicBezTo>
                      <a:cubicBezTo>
                        <a:pt x="11038" y="11547"/>
                        <a:pt x="11234" y="10301"/>
                        <a:pt x="10946" y="9116"/>
                      </a:cubicBezTo>
                      <a:cubicBezTo>
                        <a:pt x="10903" y="8941"/>
                        <a:pt x="10850" y="8766"/>
                        <a:pt x="10728" y="8631"/>
                      </a:cubicBezTo>
                      <a:cubicBezTo>
                        <a:pt x="10639" y="8529"/>
                        <a:pt x="10505" y="8461"/>
                        <a:pt x="10373" y="8461"/>
                      </a:cubicBezTo>
                      <a:cubicBezTo>
                        <a:pt x="10330" y="8461"/>
                        <a:pt x="10286" y="8468"/>
                        <a:pt x="10245" y="8485"/>
                      </a:cubicBezTo>
                      <a:cubicBezTo>
                        <a:pt x="10130" y="8532"/>
                        <a:pt x="10050" y="8637"/>
                        <a:pt x="9984" y="8743"/>
                      </a:cubicBezTo>
                      <a:cubicBezTo>
                        <a:pt x="9419" y="9609"/>
                        <a:pt x="9237" y="10674"/>
                        <a:pt x="9170" y="11706"/>
                      </a:cubicBezTo>
                      <a:cubicBezTo>
                        <a:pt x="9081" y="13101"/>
                        <a:pt x="9180" y="14507"/>
                        <a:pt x="9461" y="15876"/>
                      </a:cubicBezTo>
                      <a:cubicBezTo>
                        <a:pt x="9385" y="15810"/>
                        <a:pt x="9312" y="15740"/>
                        <a:pt x="9237" y="15671"/>
                      </a:cubicBezTo>
                      <a:cubicBezTo>
                        <a:pt x="8602" y="15062"/>
                        <a:pt x="7954" y="14437"/>
                        <a:pt x="7424" y="13730"/>
                      </a:cubicBezTo>
                      <a:cubicBezTo>
                        <a:pt x="7229" y="13472"/>
                        <a:pt x="7058" y="13204"/>
                        <a:pt x="6892" y="12933"/>
                      </a:cubicBezTo>
                      <a:cubicBezTo>
                        <a:pt x="6885" y="12903"/>
                        <a:pt x="6882" y="12877"/>
                        <a:pt x="6876" y="12850"/>
                      </a:cubicBezTo>
                      <a:cubicBezTo>
                        <a:pt x="6869" y="12860"/>
                        <a:pt x="6865" y="12869"/>
                        <a:pt x="6862" y="12880"/>
                      </a:cubicBezTo>
                      <a:cubicBezTo>
                        <a:pt x="6224" y="11805"/>
                        <a:pt x="5785" y="10628"/>
                        <a:pt x="5434" y="9417"/>
                      </a:cubicBezTo>
                      <a:cubicBezTo>
                        <a:pt x="5301" y="8961"/>
                        <a:pt x="5179" y="8501"/>
                        <a:pt x="5054" y="8036"/>
                      </a:cubicBezTo>
                      <a:cubicBezTo>
                        <a:pt x="5054" y="4947"/>
                        <a:pt x="3499" y="1875"/>
                        <a:pt x="967" y="96"/>
                      </a:cubicBezTo>
                      <a:cubicBezTo>
                        <a:pt x="900" y="49"/>
                        <a:pt x="831" y="3"/>
                        <a:pt x="751" y="0"/>
                      </a:cubicBezTo>
                      <a:cubicBezTo>
                        <a:pt x="749" y="0"/>
                        <a:pt x="746" y="0"/>
                        <a:pt x="74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8" name="Google Shape;1038;p1"/>
                <p:cNvSpPr/>
                <p:nvPr/>
              </p:nvSpPr>
              <p:spPr>
                <a:xfrm>
                  <a:off x="2145932" y="2677096"/>
                  <a:ext cx="218850" cy="3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3338" extrusionOk="0">
                      <a:moveTo>
                        <a:pt x="8548" y="1"/>
                      </a:moveTo>
                      <a:cubicBezTo>
                        <a:pt x="8471" y="1"/>
                        <a:pt x="8386" y="26"/>
                        <a:pt x="8317" y="59"/>
                      </a:cubicBezTo>
                      <a:cubicBezTo>
                        <a:pt x="7001" y="684"/>
                        <a:pt x="6217" y="2040"/>
                        <a:pt x="5592" y="3356"/>
                      </a:cubicBezTo>
                      <a:cubicBezTo>
                        <a:pt x="5212" y="4163"/>
                        <a:pt x="4858" y="4986"/>
                        <a:pt x="4538" y="5823"/>
                      </a:cubicBezTo>
                      <a:cubicBezTo>
                        <a:pt x="4184" y="6167"/>
                        <a:pt x="3833" y="6518"/>
                        <a:pt x="3509" y="6884"/>
                      </a:cubicBezTo>
                      <a:cubicBezTo>
                        <a:pt x="3195" y="7238"/>
                        <a:pt x="2911" y="7605"/>
                        <a:pt x="2656" y="7989"/>
                      </a:cubicBezTo>
                      <a:cubicBezTo>
                        <a:pt x="2828" y="7311"/>
                        <a:pt x="2993" y="6629"/>
                        <a:pt x="3066" y="5932"/>
                      </a:cubicBezTo>
                      <a:cubicBezTo>
                        <a:pt x="3158" y="5042"/>
                        <a:pt x="3096" y="4113"/>
                        <a:pt x="2719" y="3299"/>
                      </a:cubicBezTo>
                      <a:cubicBezTo>
                        <a:pt x="2654" y="3157"/>
                        <a:pt x="2542" y="3000"/>
                        <a:pt x="2392" y="3000"/>
                      </a:cubicBezTo>
                      <a:cubicBezTo>
                        <a:pt x="2382" y="3000"/>
                        <a:pt x="2372" y="3000"/>
                        <a:pt x="2362" y="3002"/>
                      </a:cubicBezTo>
                      <a:cubicBezTo>
                        <a:pt x="2282" y="3012"/>
                        <a:pt x="2216" y="3068"/>
                        <a:pt x="2160" y="3128"/>
                      </a:cubicBezTo>
                      <a:cubicBezTo>
                        <a:pt x="1896" y="3418"/>
                        <a:pt x="1797" y="3822"/>
                        <a:pt x="1743" y="4209"/>
                      </a:cubicBezTo>
                      <a:cubicBezTo>
                        <a:pt x="1554" y="5671"/>
                        <a:pt x="1922" y="7136"/>
                        <a:pt x="2312" y="8557"/>
                      </a:cubicBezTo>
                      <a:cubicBezTo>
                        <a:pt x="2084" y="8971"/>
                        <a:pt x="1892" y="9404"/>
                        <a:pt x="1743" y="9863"/>
                      </a:cubicBezTo>
                      <a:cubicBezTo>
                        <a:pt x="1634" y="10201"/>
                        <a:pt x="1519" y="10552"/>
                        <a:pt x="1423" y="10909"/>
                      </a:cubicBezTo>
                      <a:cubicBezTo>
                        <a:pt x="1545" y="9622"/>
                        <a:pt x="1366" y="8303"/>
                        <a:pt x="893" y="7099"/>
                      </a:cubicBezTo>
                      <a:cubicBezTo>
                        <a:pt x="791" y="6838"/>
                        <a:pt x="652" y="6560"/>
                        <a:pt x="394" y="6461"/>
                      </a:cubicBezTo>
                      <a:cubicBezTo>
                        <a:pt x="232" y="6637"/>
                        <a:pt x="189" y="6887"/>
                        <a:pt x="162" y="7125"/>
                      </a:cubicBezTo>
                      <a:cubicBezTo>
                        <a:pt x="1" y="8687"/>
                        <a:pt x="404" y="10297"/>
                        <a:pt x="1277" y="11600"/>
                      </a:cubicBezTo>
                      <a:cubicBezTo>
                        <a:pt x="1194" y="12162"/>
                        <a:pt x="1211" y="12724"/>
                        <a:pt x="1446" y="13250"/>
                      </a:cubicBezTo>
                      <a:cubicBezTo>
                        <a:pt x="1473" y="13311"/>
                        <a:pt x="1528" y="13337"/>
                        <a:pt x="1582" y="13337"/>
                      </a:cubicBezTo>
                      <a:cubicBezTo>
                        <a:pt x="1671" y="13337"/>
                        <a:pt x="1755" y="13267"/>
                        <a:pt x="1710" y="13164"/>
                      </a:cubicBezTo>
                      <a:cubicBezTo>
                        <a:pt x="1462" y="12609"/>
                        <a:pt x="1479" y="12023"/>
                        <a:pt x="1594" y="11448"/>
                      </a:cubicBezTo>
                      <a:cubicBezTo>
                        <a:pt x="2415" y="11223"/>
                        <a:pt x="3265" y="11121"/>
                        <a:pt x="4094" y="10928"/>
                      </a:cubicBezTo>
                      <a:cubicBezTo>
                        <a:pt x="4961" y="10730"/>
                        <a:pt x="5827" y="10416"/>
                        <a:pt x="6482" y="9817"/>
                      </a:cubicBezTo>
                      <a:cubicBezTo>
                        <a:pt x="6578" y="9728"/>
                        <a:pt x="6673" y="9629"/>
                        <a:pt x="6717" y="9506"/>
                      </a:cubicBezTo>
                      <a:cubicBezTo>
                        <a:pt x="6760" y="9384"/>
                        <a:pt x="6740" y="9229"/>
                        <a:pt x="6641" y="9146"/>
                      </a:cubicBezTo>
                      <a:cubicBezTo>
                        <a:pt x="6568" y="9090"/>
                        <a:pt x="6472" y="9077"/>
                        <a:pt x="6383" y="9070"/>
                      </a:cubicBezTo>
                      <a:cubicBezTo>
                        <a:pt x="6312" y="9065"/>
                        <a:pt x="6241" y="9062"/>
                        <a:pt x="6171" y="9062"/>
                      </a:cubicBezTo>
                      <a:cubicBezTo>
                        <a:pt x="5489" y="9062"/>
                        <a:pt x="4820" y="9299"/>
                        <a:pt x="4200" y="9593"/>
                      </a:cubicBezTo>
                      <a:cubicBezTo>
                        <a:pt x="3277" y="10022"/>
                        <a:pt x="2415" y="10581"/>
                        <a:pt x="1638" y="11243"/>
                      </a:cubicBezTo>
                      <a:cubicBezTo>
                        <a:pt x="1654" y="11170"/>
                        <a:pt x="1670" y="11101"/>
                        <a:pt x="1690" y="11028"/>
                      </a:cubicBezTo>
                      <a:cubicBezTo>
                        <a:pt x="1856" y="10406"/>
                        <a:pt x="2027" y="9771"/>
                        <a:pt x="2296" y="9186"/>
                      </a:cubicBezTo>
                      <a:cubicBezTo>
                        <a:pt x="2392" y="8971"/>
                        <a:pt x="2500" y="8766"/>
                        <a:pt x="2619" y="8564"/>
                      </a:cubicBezTo>
                      <a:cubicBezTo>
                        <a:pt x="2633" y="8551"/>
                        <a:pt x="2650" y="8537"/>
                        <a:pt x="2666" y="8525"/>
                      </a:cubicBezTo>
                      <a:cubicBezTo>
                        <a:pt x="2656" y="8525"/>
                        <a:pt x="2650" y="8528"/>
                        <a:pt x="2639" y="8528"/>
                      </a:cubicBezTo>
                      <a:cubicBezTo>
                        <a:pt x="3102" y="7741"/>
                        <a:pt x="3704" y="7046"/>
                        <a:pt x="4352" y="6399"/>
                      </a:cubicBezTo>
                      <a:cubicBezTo>
                        <a:pt x="4597" y="6153"/>
                        <a:pt x="4848" y="5912"/>
                        <a:pt x="5103" y="5668"/>
                      </a:cubicBezTo>
                      <a:cubicBezTo>
                        <a:pt x="7077" y="4583"/>
                        <a:pt x="8492" y="2510"/>
                        <a:pt x="8744" y="264"/>
                      </a:cubicBezTo>
                      <a:cubicBezTo>
                        <a:pt x="8747" y="208"/>
                        <a:pt x="8753" y="145"/>
                        <a:pt x="8727" y="96"/>
                      </a:cubicBezTo>
                      <a:cubicBezTo>
                        <a:pt x="8692" y="26"/>
                        <a:pt x="8624" y="1"/>
                        <a:pt x="85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9" name="Google Shape;1039;p1"/>
                <p:cNvSpPr/>
                <p:nvPr/>
              </p:nvSpPr>
              <p:spPr>
                <a:xfrm>
                  <a:off x="3288100" y="2677096"/>
                  <a:ext cx="218850" cy="3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3338" extrusionOk="0">
                      <a:moveTo>
                        <a:pt x="204" y="1"/>
                      </a:moveTo>
                      <a:cubicBezTo>
                        <a:pt x="127" y="1"/>
                        <a:pt x="59" y="26"/>
                        <a:pt x="27" y="96"/>
                      </a:cubicBezTo>
                      <a:cubicBezTo>
                        <a:pt x="0" y="145"/>
                        <a:pt x="4" y="208"/>
                        <a:pt x="10" y="264"/>
                      </a:cubicBezTo>
                      <a:cubicBezTo>
                        <a:pt x="258" y="2510"/>
                        <a:pt x="1676" y="4583"/>
                        <a:pt x="3651" y="5668"/>
                      </a:cubicBezTo>
                      <a:cubicBezTo>
                        <a:pt x="3902" y="5912"/>
                        <a:pt x="4157" y="6153"/>
                        <a:pt x="4401" y="6399"/>
                      </a:cubicBezTo>
                      <a:cubicBezTo>
                        <a:pt x="5049" y="7046"/>
                        <a:pt x="5648" y="7741"/>
                        <a:pt x="6111" y="8528"/>
                      </a:cubicBezTo>
                      <a:cubicBezTo>
                        <a:pt x="6104" y="8528"/>
                        <a:pt x="6095" y="8525"/>
                        <a:pt x="6087" y="8525"/>
                      </a:cubicBezTo>
                      <a:cubicBezTo>
                        <a:pt x="6104" y="8537"/>
                        <a:pt x="6118" y="8551"/>
                        <a:pt x="6134" y="8564"/>
                      </a:cubicBezTo>
                      <a:cubicBezTo>
                        <a:pt x="6250" y="8766"/>
                        <a:pt x="6362" y="8971"/>
                        <a:pt x="6458" y="9186"/>
                      </a:cubicBezTo>
                      <a:cubicBezTo>
                        <a:pt x="6726" y="9771"/>
                        <a:pt x="6894" y="10406"/>
                        <a:pt x="7064" y="11028"/>
                      </a:cubicBezTo>
                      <a:cubicBezTo>
                        <a:pt x="7079" y="11101"/>
                        <a:pt x="7096" y="11170"/>
                        <a:pt x="7116" y="11243"/>
                      </a:cubicBezTo>
                      <a:cubicBezTo>
                        <a:pt x="6339" y="10581"/>
                        <a:pt x="5472" y="10022"/>
                        <a:pt x="4550" y="9593"/>
                      </a:cubicBezTo>
                      <a:cubicBezTo>
                        <a:pt x="3930" y="9299"/>
                        <a:pt x="3264" y="9062"/>
                        <a:pt x="2583" y="9062"/>
                      </a:cubicBezTo>
                      <a:cubicBezTo>
                        <a:pt x="2512" y="9062"/>
                        <a:pt x="2442" y="9065"/>
                        <a:pt x="2371" y="9070"/>
                      </a:cubicBezTo>
                      <a:cubicBezTo>
                        <a:pt x="2278" y="9077"/>
                        <a:pt x="2183" y="9090"/>
                        <a:pt x="2113" y="9146"/>
                      </a:cubicBezTo>
                      <a:cubicBezTo>
                        <a:pt x="2011" y="9229"/>
                        <a:pt x="1991" y="9384"/>
                        <a:pt x="2037" y="9506"/>
                      </a:cubicBezTo>
                      <a:cubicBezTo>
                        <a:pt x="2080" y="9629"/>
                        <a:pt x="2172" y="9728"/>
                        <a:pt x="2272" y="9817"/>
                      </a:cubicBezTo>
                      <a:cubicBezTo>
                        <a:pt x="2926" y="10416"/>
                        <a:pt x="3793" y="10730"/>
                        <a:pt x="4656" y="10928"/>
                      </a:cubicBezTo>
                      <a:cubicBezTo>
                        <a:pt x="5486" y="11121"/>
                        <a:pt x="6336" y="11223"/>
                        <a:pt x="7159" y="11448"/>
                      </a:cubicBezTo>
                      <a:cubicBezTo>
                        <a:pt x="7275" y="12023"/>
                        <a:pt x="7291" y="12609"/>
                        <a:pt x="7044" y="13164"/>
                      </a:cubicBezTo>
                      <a:cubicBezTo>
                        <a:pt x="6998" y="13267"/>
                        <a:pt x="7083" y="13337"/>
                        <a:pt x="7171" y="13337"/>
                      </a:cubicBezTo>
                      <a:cubicBezTo>
                        <a:pt x="7224" y="13337"/>
                        <a:pt x="7278" y="13311"/>
                        <a:pt x="7305" y="13250"/>
                      </a:cubicBezTo>
                      <a:cubicBezTo>
                        <a:pt x="7543" y="12724"/>
                        <a:pt x="7560" y="12162"/>
                        <a:pt x="7473" y="11600"/>
                      </a:cubicBezTo>
                      <a:cubicBezTo>
                        <a:pt x="8349" y="10297"/>
                        <a:pt x="8753" y="8687"/>
                        <a:pt x="8587" y="7125"/>
                      </a:cubicBezTo>
                      <a:cubicBezTo>
                        <a:pt x="8564" y="6887"/>
                        <a:pt x="8518" y="6637"/>
                        <a:pt x="8360" y="6461"/>
                      </a:cubicBezTo>
                      <a:cubicBezTo>
                        <a:pt x="8098" y="6560"/>
                        <a:pt x="7963" y="6838"/>
                        <a:pt x="7860" y="7099"/>
                      </a:cubicBezTo>
                      <a:cubicBezTo>
                        <a:pt x="7387" y="8303"/>
                        <a:pt x="7209" y="9622"/>
                        <a:pt x="7328" y="10909"/>
                      </a:cubicBezTo>
                      <a:cubicBezTo>
                        <a:pt x="7235" y="10552"/>
                        <a:pt x="7116" y="10201"/>
                        <a:pt x="7010" y="9863"/>
                      </a:cubicBezTo>
                      <a:cubicBezTo>
                        <a:pt x="6861" y="9404"/>
                        <a:pt x="6667" y="8971"/>
                        <a:pt x="6441" y="8557"/>
                      </a:cubicBezTo>
                      <a:cubicBezTo>
                        <a:pt x="6829" y="7136"/>
                        <a:pt x="7198" y="5671"/>
                        <a:pt x="7007" y="4209"/>
                      </a:cubicBezTo>
                      <a:cubicBezTo>
                        <a:pt x="6957" y="3822"/>
                        <a:pt x="6858" y="3418"/>
                        <a:pt x="6591" y="3128"/>
                      </a:cubicBezTo>
                      <a:cubicBezTo>
                        <a:pt x="6537" y="3068"/>
                        <a:pt x="6471" y="3012"/>
                        <a:pt x="6389" y="3002"/>
                      </a:cubicBezTo>
                      <a:cubicBezTo>
                        <a:pt x="6379" y="3000"/>
                        <a:pt x="6369" y="3000"/>
                        <a:pt x="6359" y="3000"/>
                      </a:cubicBezTo>
                      <a:cubicBezTo>
                        <a:pt x="6209" y="3000"/>
                        <a:pt x="6100" y="3157"/>
                        <a:pt x="6035" y="3299"/>
                      </a:cubicBezTo>
                      <a:cubicBezTo>
                        <a:pt x="5658" y="4113"/>
                        <a:pt x="5591" y="5042"/>
                        <a:pt x="5687" y="5932"/>
                      </a:cubicBezTo>
                      <a:cubicBezTo>
                        <a:pt x="5760" y="6629"/>
                        <a:pt x="5925" y="7311"/>
                        <a:pt x="6098" y="7989"/>
                      </a:cubicBezTo>
                      <a:cubicBezTo>
                        <a:pt x="5843" y="7605"/>
                        <a:pt x="5556" y="7238"/>
                        <a:pt x="5245" y="6884"/>
                      </a:cubicBezTo>
                      <a:cubicBezTo>
                        <a:pt x="4921" y="6518"/>
                        <a:pt x="4570" y="6167"/>
                        <a:pt x="4216" y="5823"/>
                      </a:cubicBezTo>
                      <a:cubicBezTo>
                        <a:pt x="3892" y="4986"/>
                        <a:pt x="3541" y="4163"/>
                        <a:pt x="3158" y="3356"/>
                      </a:cubicBezTo>
                      <a:cubicBezTo>
                        <a:pt x="2536" y="2040"/>
                        <a:pt x="1749" y="684"/>
                        <a:pt x="437" y="59"/>
                      </a:cubicBezTo>
                      <a:cubicBezTo>
                        <a:pt x="367" y="26"/>
                        <a:pt x="281" y="1"/>
                        <a:pt x="2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40" name="Google Shape;1040;p1"/>
              <p:cNvGrpSpPr/>
              <p:nvPr/>
            </p:nvGrpSpPr>
            <p:grpSpPr>
              <a:xfrm>
                <a:off x="0" y="3959136"/>
                <a:ext cx="5768067" cy="1108221"/>
                <a:chOff x="0" y="3959136"/>
                <a:chExt cx="5768067" cy="1108221"/>
              </a:xfrm>
            </p:grpSpPr>
            <p:sp>
              <p:nvSpPr>
                <p:cNvPr id="1041" name="Google Shape;1041;p1"/>
                <p:cNvSpPr/>
                <p:nvPr/>
              </p:nvSpPr>
              <p:spPr>
                <a:xfrm rot="-2639290">
                  <a:off x="5325275" y="4533748"/>
                  <a:ext cx="304181" cy="497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7" h="9847" extrusionOk="0">
                      <a:moveTo>
                        <a:pt x="5898" y="64"/>
                      </a:moveTo>
                      <a:cubicBezTo>
                        <a:pt x="4804" y="3834"/>
                        <a:pt x="3549" y="7426"/>
                        <a:pt x="84" y="9631"/>
                      </a:cubicBezTo>
                      <a:cubicBezTo>
                        <a:pt x="0" y="9685"/>
                        <a:pt x="55" y="9847"/>
                        <a:pt x="159" y="9803"/>
                      </a:cubicBezTo>
                      <a:cubicBezTo>
                        <a:pt x="3946" y="8214"/>
                        <a:pt x="5229" y="3757"/>
                        <a:pt x="5999" y="94"/>
                      </a:cubicBezTo>
                      <a:cubicBezTo>
                        <a:pt x="6016" y="27"/>
                        <a:pt x="5919" y="0"/>
                        <a:pt x="5898" y="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1"/>
                <p:cNvSpPr/>
                <p:nvPr/>
              </p:nvSpPr>
              <p:spPr>
                <a:xfrm rot="-2639290">
                  <a:off x="5475518" y="4701274"/>
                  <a:ext cx="218088" cy="302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4" h="5984" extrusionOk="0">
                      <a:moveTo>
                        <a:pt x="4228" y="38"/>
                      </a:moveTo>
                      <a:cubicBezTo>
                        <a:pt x="3128" y="2216"/>
                        <a:pt x="1677" y="3993"/>
                        <a:pt x="72" y="5808"/>
                      </a:cubicBezTo>
                      <a:cubicBezTo>
                        <a:pt x="1" y="5889"/>
                        <a:pt x="105" y="5983"/>
                        <a:pt x="182" y="5923"/>
                      </a:cubicBezTo>
                      <a:cubicBezTo>
                        <a:pt x="2044" y="4431"/>
                        <a:pt x="3387" y="2236"/>
                        <a:pt x="4296" y="65"/>
                      </a:cubicBezTo>
                      <a:cubicBezTo>
                        <a:pt x="4313" y="28"/>
                        <a:pt x="4249" y="0"/>
                        <a:pt x="4228" y="3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3" name="Google Shape;1043;p1"/>
                <p:cNvSpPr/>
                <p:nvPr/>
              </p:nvSpPr>
              <p:spPr>
                <a:xfrm rot="2639290" flipH="1">
                  <a:off x="138611" y="4533748"/>
                  <a:ext cx="304181" cy="497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7" h="9847" extrusionOk="0">
                      <a:moveTo>
                        <a:pt x="5898" y="64"/>
                      </a:moveTo>
                      <a:cubicBezTo>
                        <a:pt x="4804" y="3834"/>
                        <a:pt x="3549" y="7426"/>
                        <a:pt x="84" y="9631"/>
                      </a:cubicBezTo>
                      <a:cubicBezTo>
                        <a:pt x="0" y="9685"/>
                        <a:pt x="55" y="9847"/>
                        <a:pt x="159" y="9803"/>
                      </a:cubicBezTo>
                      <a:cubicBezTo>
                        <a:pt x="3946" y="8214"/>
                        <a:pt x="5229" y="3757"/>
                        <a:pt x="5999" y="94"/>
                      </a:cubicBezTo>
                      <a:cubicBezTo>
                        <a:pt x="6016" y="27"/>
                        <a:pt x="5919" y="0"/>
                        <a:pt x="5898" y="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4" name="Google Shape;1044;p1"/>
                <p:cNvSpPr/>
                <p:nvPr/>
              </p:nvSpPr>
              <p:spPr>
                <a:xfrm rot="2639290" flipH="1">
                  <a:off x="74460" y="4701274"/>
                  <a:ext cx="218088" cy="3025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4" h="5984" extrusionOk="0">
                      <a:moveTo>
                        <a:pt x="4228" y="38"/>
                      </a:moveTo>
                      <a:cubicBezTo>
                        <a:pt x="3128" y="2216"/>
                        <a:pt x="1677" y="3993"/>
                        <a:pt x="72" y="5808"/>
                      </a:cubicBezTo>
                      <a:cubicBezTo>
                        <a:pt x="1" y="5889"/>
                        <a:pt x="105" y="5983"/>
                        <a:pt x="182" y="5923"/>
                      </a:cubicBezTo>
                      <a:cubicBezTo>
                        <a:pt x="2044" y="4431"/>
                        <a:pt x="3387" y="2236"/>
                        <a:pt x="4296" y="65"/>
                      </a:cubicBezTo>
                      <a:cubicBezTo>
                        <a:pt x="4313" y="28"/>
                        <a:pt x="4249" y="0"/>
                        <a:pt x="4228" y="3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5" name="Google Shape;1045;p1"/>
                <p:cNvSpPr/>
                <p:nvPr/>
              </p:nvSpPr>
              <p:spPr>
                <a:xfrm rot="-6081437">
                  <a:off x="258815" y="4103712"/>
                  <a:ext cx="403928" cy="133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8" h="2266" extrusionOk="0">
                      <a:moveTo>
                        <a:pt x="122" y="1083"/>
                      </a:moveTo>
                      <a:cubicBezTo>
                        <a:pt x="2509" y="942"/>
                        <a:pt x="4491" y="986"/>
                        <a:pt x="6649" y="2194"/>
                      </a:cubicBezTo>
                      <a:cubicBezTo>
                        <a:pt x="6774" y="2265"/>
                        <a:pt x="6878" y="2080"/>
                        <a:pt x="6760" y="2003"/>
                      </a:cubicBezTo>
                      <a:cubicBezTo>
                        <a:pt x="4881" y="720"/>
                        <a:pt x="2263" y="0"/>
                        <a:pt x="78" y="925"/>
                      </a:cubicBezTo>
                      <a:cubicBezTo>
                        <a:pt x="1" y="959"/>
                        <a:pt x="41" y="1087"/>
                        <a:pt x="122" y="1083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46" name="Google Shape;1046;p1"/>
          <p:cNvGrpSpPr/>
          <p:nvPr/>
        </p:nvGrpSpPr>
        <p:grpSpPr>
          <a:xfrm>
            <a:off x="6559613" y="-948109"/>
            <a:ext cx="3064002" cy="3451101"/>
            <a:chOff x="7332556" y="-811839"/>
            <a:chExt cx="2345378" cy="2641689"/>
          </a:xfrm>
        </p:grpSpPr>
        <p:sp>
          <p:nvSpPr>
            <p:cNvPr id="1047" name="Google Shape;1047;p1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8" name="Google Shape;1048;p1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1049" name="Google Shape;1049;p1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1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1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1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1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1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1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1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1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1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1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1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1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1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1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4" name="Google Shape;1064;p1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1065" name="Google Shape;1065;p1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1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1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1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1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1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1" name="Google Shape;1071;p1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1072" name="Google Shape;1072;p1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1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1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1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1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1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8" name="Google Shape;1078;p1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1079" name="Google Shape;1079;p1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1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1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1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1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1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1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1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1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1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1"/>
              <p:cNvSpPr/>
              <p:nvPr/>
            </p:nvSpPr>
            <p:spPr>
              <a:xfrm rot="-5807687">
                <a:off x="4179126" y="802964"/>
                <a:ext cx="42450" cy="9403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442" extrusionOk="0">
                    <a:moveTo>
                      <a:pt x="14" y="128"/>
                    </a:moveTo>
                    <a:cubicBezTo>
                      <a:pt x="95" y="559"/>
                      <a:pt x="182" y="980"/>
                      <a:pt x="381" y="1371"/>
                    </a:cubicBezTo>
                    <a:cubicBezTo>
                      <a:pt x="418" y="1441"/>
                      <a:pt x="651" y="1360"/>
                      <a:pt x="623" y="1306"/>
                    </a:cubicBezTo>
                    <a:cubicBezTo>
                      <a:pt x="424" y="916"/>
                      <a:pt x="337" y="492"/>
                      <a:pt x="256" y="64"/>
                    </a:cubicBezTo>
                    <a:cubicBezTo>
                      <a:pt x="247" y="1"/>
                      <a:pt x="0" y="58"/>
                      <a:pt x="14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1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1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1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1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1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5" name="Google Shape;1095;p1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1096" name="Google Shape;1096;p1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1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1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1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1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1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1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1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1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1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1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1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1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9" name="Google Shape;1109;p1"/>
          <p:cNvGrpSpPr/>
          <p:nvPr/>
        </p:nvGrpSpPr>
        <p:grpSpPr>
          <a:xfrm>
            <a:off x="-589611" y="-948110"/>
            <a:ext cx="3064001" cy="3451102"/>
            <a:chOff x="-589611" y="-948110"/>
            <a:chExt cx="3064001" cy="3451102"/>
          </a:xfrm>
        </p:grpSpPr>
        <p:sp>
          <p:nvSpPr>
            <p:cNvPr id="1110" name="Google Shape;1110;p1"/>
            <p:cNvSpPr/>
            <p:nvPr/>
          </p:nvSpPr>
          <p:spPr>
            <a:xfrm rot="-1528130" flipH="1">
              <a:off x="49952" y="1981669"/>
              <a:ext cx="614140" cy="409158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11" name="Google Shape;1111;p1"/>
            <p:cNvGrpSpPr/>
            <p:nvPr/>
          </p:nvGrpSpPr>
          <p:grpSpPr>
            <a:xfrm rot="8085144" flipH="1">
              <a:off x="-197229" y="457559"/>
              <a:ext cx="1539462" cy="1525831"/>
              <a:chOff x="1251211" y="136341"/>
              <a:chExt cx="1107967" cy="1098157"/>
            </a:xfrm>
          </p:grpSpPr>
          <p:sp>
            <p:nvSpPr>
              <p:cNvPr id="1112" name="Google Shape;1112;p1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1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1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1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1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1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1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1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1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1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1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1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1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1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1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1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8" name="Google Shape;1128;p1"/>
            <p:cNvSpPr/>
            <p:nvPr/>
          </p:nvSpPr>
          <p:spPr>
            <a:xfrm rot="2531521" flipH="1">
              <a:off x="1002333" y="826220"/>
              <a:ext cx="1007293" cy="67149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9" name="Google Shape;1129;p1"/>
            <p:cNvGrpSpPr/>
            <p:nvPr/>
          </p:nvGrpSpPr>
          <p:grpSpPr>
            <a:xfrm flipH="1">
              <a:off x="191939" y="574783"/>
              <a:ext cx="1579789" cy="1619759"/>
              <a:chOff x="8208314" y="333530"/>
              <a:chExt cx="848194" cy="869653"/>
            </a:xfrm>
          </p:grpSpPr>
          <p:sp>
            <p:nvSpPr>
              <p:cNvPr id="1130" name="Google Shape;1130;p1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1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1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1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1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1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36" name="Google Shape;1136;p1"/>
            <p:cNvGrpSpPr/>
            <p:nvPr/>
          </p:nvGrpSpPr>
          <p:grpSpPr>
            <a:xfrm flipH="1">
              <a:off x="964021" y="-153573"/>
              <a:ext cx="1344206" cy="1130241"/>
              <a:chOff x="7947573" y="-55883"/>
              <a:chExt cx="721708" cy="606830"/>
            </a:xfrm>
          </p:grpSpPr>
          <p:sp>
            <p:nvSpPr>
              <p:cNvPr id="1137" name="Google Shape;1137;p1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1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1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1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1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1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3" name="Google Shape;1143;p1"/>
            <p:cNvGrpSpPr/>
            <p:nvPr/>
          </p:nvGrpSpPr>
          <p:grpSpPr>
            <a:xfrm rot="1410279" flipH="1">
              <a:off x="461912" y="-686724"/>
              <a:ext cx="1705183" cy="1895759"/>
              <a:chOff x="3804957" y="83162"/>
              <a:chExt cx="915522" cy="1017843"/>
            </a:xfrm>
          </p:grpSpPr>
          <p:sp>
            <p:nvSpPr>
              <p:cNvPr id="1144" name="Google Shape;1144;p1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1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1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1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1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1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1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1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1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1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1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1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1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1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1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59" name="Google Shape;1159;p1"/>
            <p:cNvGrpSpPr/>
            <p:nvPr/>
          </p:nvGrpSpPr>
          <p:grpSpPr>
            <a:xfrm flipH="1">
              <a:off x="-589611" y="-501919"/>
              <a:ext cx="2324190" cy="2371414"/>
              <a:chOff x="1266768" y="48164"/>
              <a:chExt cx="1247865" cy="1273219"/>
            </a:xfrm>
          </p:grpSpPr>
          <p:sp>
            <p:nvSpPr>
              <p:cNvPr id="1160" name="Google Shape;1160;p1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1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1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1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1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1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1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1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1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1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1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1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1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10"/>
          <p:cNvSpPr/>
          <p:nvPr/>
        </p:nvSpPr>
        <p:spPr>
          <a:xfrm rot="-10469066">
            <a:off x="3071542" y="3738751"/>
            <a:ext cx="3016820" cy="1172380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B5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6" name="Google Shape;1906;p10"/>
          <p:cNvSpPr txBox="1">
            <a:spLocks noGrp="1"/>
          </p:cNvSpPr>
          <p:nvPr>
            <p:ph type="title"/>
          </p:nvPr>
        </p:nvSpPr>
        <p:spPr>
          <a:xfrm>
            <a:off x="2121980" y="4068907"/>
            <a:ext cx="4900037" cy="7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6000" b="1">
                <a:latin typeface="Comic Sans MS"/>
                <a:ea typeface="Comic Sans MS"/>
                <a:cs typeface="Comic Sans MS"/>
                <a:sym typeface="Comic Sans MS"/>
              </a:rPr>
              <a:t>turkey</a:t>
            </a:r>
            <a:endParaRPr sz="6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07" name="Google Shape;190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2006" y="692583"/>
            <a:ext cx="4559987" cy="24808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8" name="Google Shape;1908;p10"/>
          <p:cNvGrpSpPr/>
          <p:nvPr/>
        </p:nvGrpSpPr>
        <p:grpSpPr>
          <a:xfrm flipH="1">
            <a:off x="8117235" y="63795"/>
            <a:ext cx="622181" cy="604993"/>
            <a:chOff x="1361576" y="1907654"/>
            <a:chExt cx="620303" cy="604993"/>
          </a:xfrm>
        </p:grpSpPr>
        <p:sp>
          <p:nvSpPr>
            <p:cNvPr id="1909" name="Google Shape;1909;p10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10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10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10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10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10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10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10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10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10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10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10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10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22" name="Google Shape;1922;p10"/>
          <p:cNvGrpSpPr/>
          <p:nvPr/>
        </p:nvGrpSpPr>
        <p:grpSpPr>
          <a:xfrm>
            <a:off x="8524498" y="-42194"/>
            <a:ext cx="622181" cy="604993"/>
            <a:chOff x="1361576" y="1907654"/>
            <a:chExt cx="620303" cy="604993"/>
          </a:xfrm>
        </p:grpSpPr>
        <p:sp>
          <p:nvSpPr>
            <p:cNvPr id="1923" name="Google Shape;1923;p10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10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10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10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10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10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10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10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10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10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10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10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10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36" name="Google Shape;1936;p10"/>
          <p:cNvGrpSpPr/>
          <p:nvPr/>
        </p:nvGrpSpPr>
        <p:grpSpPr>
          <a:xfrm>
            <a:off x="8328083" y="335439"/>
            <a:ext cx="622181" cy="604993"/>
            <a:chOff x="1361576" y="1907654"/>
            <a:chExt cx="620303" cy="604993"/>
          </a:xfrm>
        </p:grpSpPr>
        <p:sp>
          <p:nvSpPr>
            <p:cNvPr id="1937" name="Google Shape;1937;p10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10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10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10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10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10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10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10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10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10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10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10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10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p11"/>
          <p:cNvSpPr/>
          <p:nvPr/>
        </p:nvSpPr>
        <p:spPr>
          <a:xfrm rot="-10597983">
            <a:off x="2095084" y="3738283"/>
            <a:ext cx="4953827" cy="1172380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B5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11"/>
          <p:cNvSpPr txBox="1">
            <a:spLocks noGrp="1"/>
          </p:cNvSpPr>
          <p:nvPr>
            <p:ph type="title"/>
          </p:nvPr>
        </p:nvSpPr>
        <p:spPr>
          <a:xfrm>
            <a:off x="2121980" y="4068907"/>
            <a:ext cx="4900037" cy="7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6000" b="1">
                <a:latin typeface="Comic Sans MS"/>
                <a:ea typeface="Comic Sans MS"/>
                <a:cs typeface="Comic Sans MS"/>
                <a:sym typeface="Comic Sans MS"/>
              </a:rPr>
              <a:t>cranberries</a:t>
            </a:r>
            <a:endParaRPr sz="6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956" name="Google Shape;195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7122" y="319461"/>
            <a:ext cx="4609755" cy="3523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7" name="Google Shape;1957;p11"/>
          <p:cNvGrpSpPr/>
          <p:nvPr/>
        </p:nvGrpSpPr>
        <p:grpSpPr>
          <a:xfrm flipH="1">
            <a:off x="8117235" y="63795"/>
            <a:ext cx="622181" cy="604993"/>
            <a:chOff x="1361576" y="1907654"/>
            <a:chExt cx="620303" cy="604993"/>
          </a:xfrm>
        </p:grpSpPr>
        <p:sp>
          <p:nvSpPr>
            <p:cNvPr id="1958" name="Google Shape;1958;p11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11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11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11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11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11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11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11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11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11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11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11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11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1" name="Google Shape;1971;p11"/>
          <p:cNvGrpSpPr/>
          <p:nvPr/>
        </p:nvGrpSpPr>
        <p:grpSpPr>
          <a:xfrm>
            <a:off x="8524498" y="-42194"/>
            <a:ext cx="622181" cy="604993"/>
            <a:chOff x="1361576" y="1907654"/>
            <a:chExt cx="620303" cy="604993"/>
          </a:xfrm>
        </p:grpSpPr>
        <p:sp>
          <p:nvSpPr>
            <p:cNvPr id="1972" name="Google Shape;1972;p11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11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11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11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11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11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11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11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11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11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11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11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11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5" name="Google Shape;1985;p11"/>
          <p:cNvGrpSpPr/>
          <p:nvPr/>
        </p:nvGrpSpPr>
        <p:grpSpPr>
          <a:xfrm>
            <a:off x="8328083" y="335439"/>
            <a:ext cx="622181" cy="604993"/>
            <a:chOff x="1361576" y="1907654"/>
            <a:chExt cx="620303" cy="604993"/>
          </a:xfrm>
        </p:grpSpPr>
        <p:sp>
          <p:nvSpPr>
            <p:cNvPr id="1986" name="Google Shape;1986;p11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11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11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11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11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11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11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11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11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11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11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11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11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12"/>
          <p:cNvSpPr/>
          <p:nvPr/>
        </p:nvSpPr>
        <p:spPr>
          <a:xfrm rot="-10434346">
            <a:off x="3389947" y="3736401"/>
            <a:ext cx="2300139" cy="1172380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B5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12"/>
          <p:cNvSpPr txBox="1">
            <a:spLocks noGrp="1"/>
          </p:cNvSpPr>
          <p:nvPr>
            <p:ph type="title"/>
          </p:nvPr>
        </p:nvSpPr>
        <p:spPr>
          <a:xfrm>
            <a:off x="2121980" y="4068907"/>
            <a:ext cx="4900037" cy="7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6000" b="1">
                <a:latin typeface="Comic Sans MS"/>
                <a:ea typeface="Comic Sans MS"/>
                <a:cs typeface="Comic Sans MS"/>
                <a:sym typeface="Comic Sans MS"/>
              </a:rPr>
              <a:t>corn</a:t>
            </a:r>
            <a:endParaRPr sz="6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05" name="Google Shape;200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3750" y="838597"/>
            <a:ext cx="3196499" cy="22452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6" name="Google Shape;2006;p12"/>
          <p:cNvGrpSpPr/>
          <p:nvPr/>
        </p:nvGrpSpPr>
        <p:grpSpPr>
          <a:xfrm flipH="1">
            <a:off x="8117235" y="63795"/>
            <a:ext cx="622181" cy="604993"/>
            <a:chOff x="1361576" y="1907654"/>
            <a:chExt cx="620303" cy="604993"/>
          </a:xfrm>
        </p:grpSpPr>
        <p:sp>
          <p:nvSpPr>
            <p:cNvPr id="2007" name="Google Shape;2007;p12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Google Shape;2008;p12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12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12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12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12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12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12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Google Shape;2015;p12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p12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Google Shape;2017;p12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Google Shape;2018;p12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Google Shape;2019;p12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0" name="Google Shape;2020;p12"/>
          <p:cNvGrpSpPr/>
          <p:nvPr/>
        </p:nvGrpSpPr>
        <p:grpSpPr>
          <a:xfrm>
            <a:off x="8524498" y="-42194"/>
            <a:ext cx="622181" cy="604993"/>
            <a:chOff x="1361576" y="1907654"/>
            <a:chExt cx="620303" cy="604993"/>
          </a:xfrm>
        </p:grpSpPr>
        <p:sp>
          <p:nvSpPr>
            <p:cNvPr id="2021" name="Google Shape;2021;p12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12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12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12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12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12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12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12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12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12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12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12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12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34" name="Google Shape;2034;p12"/>
          <p:cNvGrpSpPr/>
          <p:nvPr/>
        </p:nvGrpSpPr>
        <p:grpSpPr>
          <a:xfrm>
            <a:off x="8328083" y="335439"/>
            <a:ext cx="622181" cy="604993"/>
            <a:chOff x="1361576" y="1907654"/>
            <a:chExt cx="620303" cy="604993"/>
          </a:xfrm>
        </p:grpSpPr>
        <p:sp>
          <p:nvSpPr>
            <p:cNvPr id="2035" name="Google Shape;2035;p12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12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12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12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12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12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12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12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12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12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12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12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12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p13"/>
          <p:cNvSpPr/>
          <p:nvPr/>
        </p:nvSpPr>
        <p:spPr>
          <a:xfrm rot="-10597983">
            <a:off x="2095084" y="3738283"/>
            <a:ext cx="4953827" cy="1172380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B5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3" name="Google Shape;2053;p13"/>
          <p:cNvSpPr txBox="1">
            <a:spLocks noGrp="1"/>
          </p:cNvSpPr>
          <p:nvPr>
            <p:ph type="title"/>
          </p:nvPr>
        </p:nvSpPr>
        <p:spPr>
          <a:xfrm>
            <a:off x="2121980" y="4068907"/>
            <a:ext cx="4900037" cy="7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6000" b="1">
                <a:latin typeface="Comic Sans MS"/>
                <a:ea typeface="Comic Sans MS"/>
                <a:cs typeface="Comic Sans MS"/>
                <a:sym typeface="Comic Sans MS"/>
              </a:rPr>
              <a:t>cornucopia</a:t>
            </a:r>
            <a:endParaRPr sz="6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054" name="Google Shape;205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5291" y="25676"/>
            <a:ext cx="3493412" cy="3520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5" name="Google Shape;2055;p13"/>
          <p:cNvGrpSpPr/>
          <p:nvPr/>
        </p:nvGrpSpPr>
        <p:grpSpPr>
          <a:xfrm flipH="1">
            <a:off x="8117235" y="63795"/>
            <a:ext cx="622181" cy="604993"/>
            <a:chOff x="1361576" y="1907654"/>
            <a:chExt cx="620303" cy="604993"/>
          </a:xfrm>
        </p:grpSpPr>
        <p:sp>
          <p:nvSpPr>
            <p:cNvPr id="2056" name="Google Shape;2056;p13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13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13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13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Google Shape;2060;p13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Google Shape;2061;p13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13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13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13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13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13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13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13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69" name="Google Shape;2069;p13"/>
          <p:cNvGrpSpPr/>
          <p:nvPr/>
        </p:nvGrpSpPr>
        <p:grpSpPr>
          <a:xfrm>
            <a:off x="8524498" y="-42194"/>
            <a:ext cx="622181" cy="604993"/>
            <a:chOff x="1361576" y="1907654"/>
            <a:chExt cx="620303" cy="604993"/>
          </a:xfrm>
        </p:grpSpPr>
        <p:sp>
          <p:nvSpPr>
            <p:cNvPr id="2070" name="Google Shape;2070;p13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13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13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13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13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13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13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13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13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13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13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13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13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3" name="Google Shape;2083;p13"/>
          <p:cNvGrpSpPr/>
          <p:nvPr/>
        </p:nvGrpSpPr>
        <p:grpSpPr>
          <a:xfrm>
            <a:off x="8328083" y="335439"/>
            <a:ext cx="622181" cy="604993"/>
            <a:chOff x="1361576" y="1907654"/>
            <a:chExt cx="620303" cy="604993"/>
          </a:xfrm>
        </p:grpSpPr>
        <p:sp>
          <p:nvSpPr>
            <p:cNvPr id="2084" name="Google Shape;2084;p13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13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13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13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13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13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13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13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13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13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13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3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3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2" name="Google Shape;2102;p14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2103" name="Google Shape;2103;p14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04" name="Google Shape;2104;p14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2105" name="Google Shape;2105;p14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14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14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14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14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14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14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14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14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1" name="Google Shape;2121;p14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22" name="Google Shape;2122;p14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2123" name="Google Shape;2123;p14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14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14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14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9" name="Google Shape;2129;p14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2130" name="Google Shape;2130;p14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14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36" name="Google Shape;2136;p14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2137" name="Google Shape;2137;p14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14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14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14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14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14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14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14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14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2153" name="Google Shape;2153;p14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14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14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14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14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14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14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14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14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6" name="Google Shape;2166;p14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2167" name="Google Shape;2167;p14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2168" name="Google Shape;2168;p14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14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14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14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14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14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14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14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81" name="Google Shape;2181;p14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2182" name="Google Shape;2182;p14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83" name="Google Shape;2183;p14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2184" name="Google Shape;2184;p14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2185" name="Google Shape;2185;p14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6" name="Google Shape;2186;p14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7" name="Google Shape;2187;p14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8" name="Google Shape;2188;p14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9" name="Google Shape;2189;p14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0" name="Google Shape;2190;p14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1" name="Google Shape;2191;p14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2" name="Google Shape;2192;p14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3" name="Google Shape;2193;p14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4" name="Google Shape;2194;p14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5" name="Google Shape;2195;p14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6" name="Google Shape;2196;p14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7" name="Google Shape;2197;p14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8" name="Google Shape;2198;p14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9" name="Google Shape;2199;p14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0" name="Google Shape;2200;p14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1" name="Google Shape;2201;p14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2" name="Google Shape;2202;p14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3" name="Google Shape;2203;p14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4" name="Google Shape;2204;p14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5" name="Google Shape;2205;p14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6" name="Google Shape;2206;p14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7" name="Google Shape;2207;p14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8" name="Google Shape;2208;p14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9" name="Google Shape;2209;p14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0" name="Google Shape;2210;p14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1" name="Google Shape;2211;p14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212" name="Google Shape;2212;p14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14" name="Google Shape;2214;p14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2215" name="Google Shape;2215;p14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6" name="Google Shape;2216;p14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7" name="Google Shape;2217;p14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8" name="Google Shape;2218;p14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9" name="Google Shape;2219;p14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0" name="Google Shape;2220;p14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1" name="Google Shape;2221;p14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222" name="Google Shape;2222;p14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2223" name="Google Shape;2223;p14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2224" name="Google Shape;2224;p14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25" name="Google Shape;2225;p14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226" name="Google Shape;2226;p14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2227" name="Google Shape;2227;p14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2228" name="Google Shape;2228;p14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229" name="Google Shape;2229;p14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230" name="Google Shape;2230;p14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231" name="Google Shape;2231;p14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232" name="Google Shape;2232;p14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2233" name="Google Shape;2233;p14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2234" name="Google Shape;2234;p14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2235" name="Google Shape;2235;p14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36" name="Google Shape;2236;p14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37" name="Google Shape;2237;p14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38" name="Google Shape;2238;p14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39" name="Google Shape;2239;p14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0" name="Google Shape;2240;p14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1" name="Google Shape;2241;p14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2" name="Google Shape;2242;p14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3" name="Google Shape;2243;p14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4" name="Google Shape;2244;p14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5" name="Google Shape;2245;p14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6" name="Google Shape;2246;p14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7" name="Google Shape;2247;p14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8" name="Google Shape;2248;p14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249" name="Google Shape;2249;p14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250" name="Google Shape;2250;p14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2251" name="Google Shape;2251;p14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2252" name="Google Shape;2252;p14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53" name="Google Shape;2253;p14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54" name="Google Shape;2254;p14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255" name="Google Shape;2255;p14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2256" name="Google Shape;2256;p14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57" name="Google Shape;2257;p14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258" name="Google Shape;2258;p14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259" name="Google Shape;2259;p14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2260" name="Google Shape;2260;p14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267" name="Google Shape;2267;p14"/>
          <p:cNvSpPr txBox="1">
            <a:spLocks noGrp="1"/>
          </p:cNvSpPr>
          <p:nvPr>
            <p:ph type="title"/>
          </p:nvPr>
        </p:nvSpPr>
        <p:spPr>
          <a:xfrm>
            <a:off x="3539585" y="1505276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Storybooks</a:t>
            </a:r>
            <a:endParaRPr sz="6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2" name="Google Shape;2272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1749" y="1152127"/>
            <a:ext cx="2923809" cy="329523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273" name="Google Shape;2273;p15"/>
          <p:cNvSpPr txBox="1"/>
          <p:nvPr/>
        </p:nvSpPr>
        <p:spPr>
          <a:xfrm>
            <a:off x="3810251" y="2470487"/>
            <a:ext cx="457200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這本書的靈感來自於美國的童謠「從前有個老太太，吞下一隻蒼蠅來」。所以，這本書也是一本singalong book，也就是裡面的每一句都是可以唱出來的。音樂可以加深孩子們的記憶，在這本書里，中國孩子們可以一邊唱一邊學習到火雞，南瓜派等等美食的英文名稱。更重要的是，荒誕的情節能讓孩子們記住健康飲食和餐桌禮儀的重要性。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274" name="Google Shape;2274;p1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7524" y="4001652"/>
            <a:ext cx="810914" cy="1048738"/>
          </a:xfrm>
          <a:prstGeom prst="rect">
            <a:avLst/>
          </a:prstGeom>
          <a:noFill/>
          <a:ln>
            <a:noFill/>
          </a:ln>
        </p:spPr>
      </p:pic>
      <p:sp>
        <p:nvSpPr>
          <p:cNvPr id="2275" name="Google Shape;2275;p15"/>
          <p:cNvSpPr txBox="1">
            <a:spLocks noGrp="1"/>
          </p:cNvSpPr>
          <p:nvPr>
            <p:ph type="title"/>
          </p:nvPr>
        </p:nvSpPr>
        <p:spPr>
          <a:xfrm>
            <a:off x="244129" y="223872"/>
            <a:ext cx="6657110" cy="7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/>
              <a:t>I Know an Old Lady Who Swallowed a Pie</a:t>
            </a:r>
            <a:endParaRPr sz="2800"/>
          </a:p>
        </p:txBody>
      </p:sp>
      <p:sp>
        <p:nvSpPr>
          <p:cNvPr id="2276" name="Google Shape;2276;p15"/>
          <p:cNvSpPr/>
          <p:nvPr/>
        </p:nvSpPr>
        <p:spPr>
          <a:xfrm>
            <a:off x="6858198" y="452185"/>
            <a:ext cx="20986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by Alison Jackson</a:t>
            </a:r>
            <a:endParaRPr sz="1800" b="0" i="0" u="none" strike="noStrike" cap="none">
              <a:solidFill>
                <a:schemeClr val="accent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Google Shape;2281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975" r="-1"/>
          <a:stretch/>
        </p:blipFill>
        <p:spPr>
          <a:xfrm>
            <a:off x="495262" y="911103"/>
            <a:ext cx="3697298" cy="375083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282" name="Google Shape;2282;p16"/>
          <p:cNvSpPr txBox="1"/>
          <p:nvPr/>
        </p:nvSpPr>
        <p:spPr>
          <a:xfrm>
            <a:off x="4293043" y="2023682"/>
            <a:ext cx="4572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十隻胖火雞在籬笆上各出奇招，又是跳舞，又是盪鞦韆，以吸引主人的注意，實在是讓讀者捧腹！這本書出彩之處是朗朗上口，採用押韻的形式，既介紹了火雞的不同動作，又鍛鍊了小讀者的語音意識。另外，這也是一本數學書—隨著火雞一隻一隻的從籬笆上掉下來，孩子們可以跟著一起倒數。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83" name="Google Shape;2283;p16"/>
          <p:cNvSpPr txBox="1">
            <a:spLocks noGrp="1"/>
          </p:cNvSpPr>
          <p:nvPr>
            <p:ph type="title"/>
          </p:nvPr>
        </p:nvSpPr>
        <p:spPr>
          <a:xfrm>
            <a:off x="484908" y="310549"/>
            <a:ext cx="2474529" cy="48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/>
              <a:t>10 Fat Turkeys</a:t>
            </a:r>
            <a:endParaRPr sz="2800"/>
          </a:p>
        </p:txBody>
      </p:sp>
      <p:pic>
        <p:nvPicPr>
          <p:cNvPr id="2284" name="Google Shape;2284;p1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31727" y="3990051"/>
            <a:ext cx="801648" cy="1041102"/>
          </a:xfrm>
          <a:prstGeom prst="rect">
            <a:avLst/>
          </a:prstGeom>
          <a:noFill/>
          <a:ln>
            <a:noFill/>
          </a:ln>
        </p:spPr>
      </p:pic>
      <p:sp>
        <p:nvSpPr>
          <p:cNvPr id="2285" name="Google Shape;2285;p16"/>
          <p:cNvSpPr/>
          <p:nvPr/>
        </p:nvSpPr>
        <p:spPr>
          <a:xfrm>
            <a:off x="3130259" y="320712"/>
            <a:ext cx="19816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by Tony Johnson</a:t>
            </a:r>
            <a:endParaRPr sz="1800" b="0" i="0" u="none" strike="noStrike" cap="none">
              <a:solidFill>
                <a:schemeClr val="accent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0" name="Google Shape;2290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908" y="1099618"/>
            <a:ext cx="4438095" cy="373333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291" name="Google Shape;2291;p17"/>
          <p:cNvSpPr txBox="1"/>
          <p:nvPr/>
        </p:nvSpPr>
        <p:spPr>
          <a:xfrm>
            <a:off x="5017666" y="2891431"/>
            <a:ext cx="3710698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33333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跟隨恐龍穿越河流和穿過樹林與家人團聚。他們喜歡最喜歡的活動，包括玉米迷宮、製作巨大氣球的電視遊行，當然還有足球比賽！恐龍分享的不是一場而是兩場盛宴——一場是為食肉動物而另一場是為素食巨蜥。加入樂趣，因為恐龍們在這個特殊的假期裡發現了很多值得感謝的東西！</a:t>
            </a:r>
            <a:endParaRPr sz="14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292" name="Google Shape;2292;p17"/>
          <p:cNvSpPr txBox="1">
            <a:spLocks noGrp="1"/>
          </p:cNvSpPr>
          <p:nvPr>
            <p:ph type="title"/>
          </p:nvPr>
        </p:nvSpPr>
        <p:spPr>
          <a:xfrm>
            <a:off x="484909" y="410276"/>
            <a:ext cx="2956850" cy="482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800"/>
              <a:t>Dino-Thanksgiving</a:t>
            </a:r>
            <a:endParaRPr sz="2800"/>
          </a:p>
        </p:txBody>
      </p:sp>
      <p:sp>
        <p:nvSpPr>
          <p:cNvPr id="2293" name="Google Shape;2293;p17"/>
          <p:cNvSpPr/>
          <p:nvPr/>
        </p:nvSpPr>
        <p:spPr>
          <a:xfrm>
            <a:off x="3713057" y="391051"/>
            <a:ext cx="19271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rPr>
              <a:t>by Lisa Wheeler</a:t>
            </a:r>
            <a:endParaRPr sz="1800" b="0" i="0" u="none" strike="noStrike" cap="none">
              <a:solidFill>
                <a:schemeClr val="accent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294" name="Google Shape;2294;p17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78579" y="4478227"/>
            <a:ext cx="758628" cy="587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9" name="Google Shape;2299;p18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2300" name="Google Shape;2300;p18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01" name="Google Shape;2301;p18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2302" name="Google Shape;2302;p18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18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18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18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18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18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18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18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18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18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18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18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18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18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18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18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18" name="Google Shape;2318;p18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19" name="Google Shape;2319;p18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2320" name="Google Shape;2320;p18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18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18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18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18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18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6" name="Google Shape;2326;p18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2327" name="Google Shape;2327;p18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18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18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18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18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18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33" name="Google Shape;2333;p18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2334" name="Google Shape;2334;p18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18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18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18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18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18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18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18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18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18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18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18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18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18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18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49" name="Google Shape;2349;p18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2350" name="Google Shape;2350;p18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18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18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18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18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18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18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18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18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18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18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18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18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63" name="Google Shape;2363;p18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2364" name="Google Shape;2364;p18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2365" name="Google Shape;2365;p18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18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18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18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18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18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18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18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18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18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18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18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18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8" name="Google Shape;2378;p18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2379" name="Google Shape;2379;p18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80" name="Google Shape;2380;p18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2381" name="Google Shape;2381;p18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2382" name="Google Shape;2382;p18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3" name="Google Shape;2383;p18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4" name="Google Shape;2384;p18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5" name="Google Shape;2385;p18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6" name="Google Shape;2386;p18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18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8" name="Google Shape;2388;p18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9" name="Google Shape;2389;p18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0" name="Google Shape;2390;p18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1" name="Google Shape;2391;p18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2" name="Google Shape;2392;p18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3" name="Google Shape;2393;p18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4" name="Google Shape;2394;p18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5" name="Google Shape;2395;p18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6" name="Google Shape;2396;p18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7" name="Google Shape;2397;p18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8" name="Google Shape;2398;p18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9" name="Google Shape;2399;p18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0" name="Google Shape;2400;p18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1" name="Google Shape;2401;p18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2" name="Google Shape;2402;p18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3" name="Google Shape;2403;p18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4" name="Google Shape;2404;p18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5" name="Google Shape;2405;p18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6" name="Google Shape;2406;p18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7" name="Google Shape;2407;p18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8" name="Google Shape;2408;p18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409" name="Google Shape;2409;p18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0" name="Google Shape;2410;p18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11" name="Google Shape;2411;p18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2412" name="Google Shape;2412;p18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3" name="Google Shape;2413;p18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4" name="Google Shape;2414;p18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18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18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7" name="Google Shape;2417;p18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8" name="Google Shape;2418;p18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9" name="Google Shape;2419;p18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2420" name="Google Shape;2420;p18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2421" name="Google Shape;2421;p18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2" name="Google Shape;2422;p18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423" name="Google Shape;2423;p18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2424" name="Google Shape;2424;p18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2425" name="Google Shape;2425;p18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26" name="Google Shape;2426;p18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27" name="Google Shape;2427;p18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428" name="Google Shape;2428;p18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429" name="Google Shape;2429;p18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2430" name="Google Shape;2430;p18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2431" name="Google Shape;2431;p18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2432" name="Google Shape;2432;p18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33" name="Google Shape;2433;p18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34" name="Google Shape;2434;p18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35" name="Google Shape;2435;p18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36" name="Google Shape;2436;p18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37" name="Google Shape;2437;p18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38" name="Google Shape;2438;p18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39" name="Google Shape;2439;p18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40" name="Google Shape;2440;p18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41" name="Google Shape;2441;p18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42" name="Google Shape;2442;p18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43" name="Google Shape;2443;p18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44" name="Google Shape;2444;p18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45" name="Google Shape;2445;p18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446" name="Google Shape;2446;p18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447" name="Google Shape;2447;p18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2448" name="Google Shape;2448;p18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2449" name="Google Shape;2449;p18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0" name="Google Shape;2450;p18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1" name="Google Shape;2451;p18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452" name="Google Shape;2452;p18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2453" name="Google Shape;2453;p18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4" name="Google Shape;2454;p18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5" name="Google Shape;2455;p18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456" name="Google Shape;2456;p18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2457" name="Google Shape;2457;p18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8" name="Google Shape;2458;p18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18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0" name="Google Shape;2460;p18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1" name="Google Shape;2461;p18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2" name="Google Shape;2462;p18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3" name="Google Shape;2463;p18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464" name="Google Shape;2464;p18"/>
          <p:cNvSpPr txBox="1">
            <a:spLocks noGrp="1"/>
          </p:cNvSpPr>
          <p:nvPr>
            <p:ph type="title"/>
          </p:nvPr>
        </p:nvSpPr>
        <p:spPr>
          <a:xfrm>
            <a:off x="3539585" y="1505276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Do It Yourself</a:t>
            </a:r>
            <a:endParaRPr sz="6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9" name="Google Shape;2469;p19"/>
          <p:cNvSpPr/>
          <p:nvPr/>
        </p:nvSpPr>
        <p:spPr>
          <a:xfrm>
            <a:off x="0" y="1976978"/>
            <a:ext cx="9144000" cy="3177018"/>
          </a:xfrm>
          <a:custGeom>
            <a:avLst/>
            <a:gdLst/>
            <a:ahLst/>
            <a:cxnLst/>
            <a:rect l="l" t="t" r="r" b="b"/>
            <a:pathLst>
              <a:path w="10000" h="11327" extrusionOk="0">
                <a:moveTo>
                  <a:pt x="0" y="3327"/>
                </a:moveTo>
                <a:lnTo>
                  <a:pt x="10000" y="0"/>
                </a:lnTo>
                <a:lnTo>
                  <a:pt x="10000" y="11327"/>
                </a:lnTo>
                <a:lnTo>
                  <a:pt x="0" y="11327"/>
                </a:lnTo>
                <a:lnTo>
                  <a:pt x="0" y="3327"/>
                </a:lnTo>
                <a:close/>
              </a:path>
            </a:pathLst>
          </a:custGeom>
          <a:solidFill>
            <a:srgbClr val="F9C87F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0" name="Google Shape;2470;p19"/>
          <p:cNvSpPr txBox="1"/>
          <p:nvPr/>
        </p:nvSpPr>
        <p:spPr>
          <a:xfrm>
            <a:off x="-9331" y="4846219"/>
            <a:ext cx="41054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此為網路資源，請查看原文，有相關活動詳細說明</a:t>
            </a:r>
            <a:endParaRPr/>
          </a:p>
        </p:txBody>
      </p:sp>
      <p:grpSp>
        <p:nvGrpSpPr>
          <p:cNvPr id="2471" name="Google Shape;2471;p19"/>
          <p:cNvGrpSpPr/>
          <p:nvPr/>
        </p:nvGrpSpPr>
        <p:grpSpPr>
          <a:xfrm>
            <a:off x="107504" y="2427734"/>
            <a:ext cx="8911079" cy="2520280"/>
            <a:chOff x="107504" y="2427734"/>
            <a:chExt cx="8911079" cy="2520280"/>
          </a:xfrm>
        </p:grpSpPr>
        <p:sp>
          <p:nvSpPr>
            <p:cNvPr id="2472" name="Google Shape;2472;p19"/>
            <p:cNvSpPr txBox="1"/>
            <p:nvPr/>
          </p:nvSpPr>
          <p:spPr>
            <a:xfrm>
              <a:off x="1237389" y="2859782"/>
              <a:ext cx="51251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0" u="none" strike="noStrike" cap="none">
                  <a:solidFill>
                    <a:srgbClr val="0000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Handprint Turkey</a:t>
              </a:r>
              <a:endParaRPr sz="28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473" name="Google Shape;2473;p19"/>
            <p:cNvSpPr txBox="1"/>
            <p:nvPr/>
          </p:nvSpPr>
          <p:spPr>
            <a:xfrm>
              <a:off x="107504" y="3507854"/>
              <a:ext cx="644171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材料: 紙(橘/咖啡/紅色)、活動眼睛(也可用黑/白紙代替)、顏料(顏色不拘或可用秋天的顏色)</a:t>
              </a:r>
              <a:endParaRPr/>
            </a:p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可進行小組創作，並請每個人蓋一個手印，寫上自己要感謝的人事物；也可由全班共同創作一隻大火雞</a:t>
              </a:r>
              <a:endParaRPr/>
            </a:p>
          </p:txBody>
        </p:sp>
        <p:pic>
          <p:nvPicPr>
            <p:cNvPr id="2474" name="Google Shape;2474;p19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l="4340" t="5955" r="9121" b="3612"/>
            <a:stretch/>
          </p:blipFill>
          <p:spPr>
            <a:xfrm>
              <a:off x="6588224" y="3043208"/>
              <a:ext cx="2430359" cy="19048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75" name="Google Shape;2475;p19"/>
            <p:cNvSpPr/>
            <p:nvPr/>
          </p:nvSpPr>
          <p:spPr>
            <a:xfrm>
              <a:off x="6781767" y="2427734"/>
              <a:ext cx="2043271" cy="578882"/>
            </a:xfrm>
            <a:prstGeom prst="roundRect">
              <a:avLst>
                <a:gd name="adj" fmla="val 16667"/>
              </a:avLst>
            </a:prstGeom>
            <a:solidFill>
              <a:srgbClr val="62880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From</a:t>
              </a:r>
              <a:r>
                <a:rPr lang="en-US" sz="1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400" b="1" i="0" u="none" strike="noStrike" cap="none">
                  <a:solidFill>
                    <a:srgbClr val="D0EB9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CloudMom</a:t>
              </a:r>
              <a:endParaRPr sz="1400" b="1" i="0" u="none" strike="noStrike" cap="none">
                <a:solidFill>
                  <a:srgbClr val="D0EB95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click to read more</a:t>
              </a:r>
              <a:endParaRPr sz="1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76" name="Google Shape;2476;p19"/>
          <p:cNvGrpSpPr/>
          <p:nvPr/>
        </p:nvGrpSpPr>
        <p:grpSpPr>
          <a:xfrm>
            <a:off x="139409" y="267494"/>
            <a:ext cx="8688261" cy="2163058"/>
            <a:chOff x="470993" y="267494"/>
            <a:chExt cx="8688261" cy="2163058"/>
          </a:xfrm>
        </p:grpSpPr>
        <p:pic>
          <p:nvPicPr>
            <p:cNvPr id="2477" name="Google Shape;2477;p19" descr="https://www.craftymorning.com/wp-content/uploads/2019/11/ferrero-rocher-turkeys-1024x768.jpg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6865" y="267494"/>
              <a:ext cx="2324559" cy="174341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78" name="Google Shape;2478;p19"/>
            <p:cNvGrpSpPr/>
            <p:nvPr/>
          </p:nvGrpSpPr>
          <p:grpSpPr>
            <a:xfrm>
              <a:off x="470993" y="408166"/>
              <a:ext cx="8688261" cy="2022386"/>
              <a:chOff x="251520" y="572299"/>
              <a:chExt cx="8688261" cy="2022386"/>
            </a:xfrm>
          </p:grpSpPr>
          <p:sp>
            <p:nvSpPr>
              <p:cNvPr id="2479" name="Google Shape;2479;p19"/>
              <p:cNvSpPr/>
              <p:nvPr/>
            </p:nvSpPr>
            <p:spPr>
              <a:xfrm>
                <a:off x="251520" y="2015803"/>
                <a:ext cx="2736304" cy="578882"/>
              </a:xfrm>
              <a:prstGeom prst="roundRect">
                <a:avLst>
                  <a:gd name="adj" fmla="val 16667"/>
                </a:avLst>
              </a:prstGeom>
              <a:solidFill>
                <a:srgbClr val="6288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From</a:t>
                </a: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1400" b="1" i="0" u="none" strike="noStrike" cap="none">
                    <a:solidFill>
                      <a:srgbClr val="D0EB95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Crafty Morning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click to read more</a:t>
                </a:r>
                <a:endParaRPr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0" name="Google Shape;2480;p19"/>
              <p:cNvSpPr txBox="1"/>
              <p:nvPr/>
            </p:nvSpPr>
            <p:spPr>
              <a:xfrm>
                <a:off x="3135910" y="572299"/>
                <a:ext cx="5803871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Ferrero Rocher Turkey (金莎火雞)</a:t>
                </a:r>
                <a:endParaRPr sz="2800" b="1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481" name="Google Shape;2481;p19"/>
              <p:cNvSpPr txBox="1"/>
              <p:nvPr/>
            </p:nvSpPr>
            <p:spPr>
              <a:xfrm>
                <a:off x="3131840" y="1201138"/>
                <a:ext cx="5469159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70C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材料: 金莎巧克力、活動眼睛、金蔥毛根、紅色毛根</a:t>
                </a:r>
                <a:endParaRPr sz="1800" b="1" i="0" u="none" strike="noStrike" cap="none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206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只要將巧克力的包裝紙反折，再利用毛根和活動眼睛裝飾，就變成好吃又有創意的感恩節火雞囉！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2"/>
          <p:cNvSpPr/>
          <p:nvPr/>
        </p:nvSpPr>
        <p:spPr>
          <a:xfrm>
            <a:off x="1271263" y="81100"/>
            <a:ext cx="41350" cy="44525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8652317" y="937304"/>
            <a:ext cx="35697" cy="38473"/>
          </a:xfrm>
          <a:custGeom>
            <a:avLst/>
            <a:gdLst/>
            <a:ahLst/>
            <a:cxnLst/>
            <a:rect l="l" t="t" r="r" b="b"/>
            <a:pathLst>
              <a:path w="2032" h="2190" extrusionOk="0">
                <a:moveTo>
                  <a:pt x="5" y="1092"/>
                </a:moveTo>
                <a:cubicBezTo>
                  <a:pt x="1" y="1694"/>
                  <a:pt x="453" y="2186"/>
                  <a:pt x="1011" y="2190"/>
                </a:cubicBezTo>
                <a:cubicBezTo>
                  <a:pt x="1570" y="2190"/>
                  <a:pt x="2028" y="1705"/>
                  <a:pt x="2028" y="1102"/>
                </a:cubicBezTo>
                <a:cubicBezTo>
                  <a:pt x="2031" y="499"/>
                  <a:pt x="1580" y="8"/>
                  <a:pt x="1021" y="4"/>
                </a:cubicBezTo>
                <a:cubicBezTo>
                  <a:pt x="462" y="1"/>
                  <a:pt x="8" y="489"/>
                  <a:pt x="5" y="109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2795659" y="357688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0" name="Google Shape;1180;p2"/>
          <p:cNvSpPr/>
          <p:nvPr/>
        </p:nvSpPr>
        <p:spPr>
          <a:xfrm>
            <a:off x="5873219" y="125617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2"/>
          <p:cNvSpPr/>
          <p:nvPr/>
        </p:nvSpPr>
        <p:spPr>
          <a:xfrm>
            <a:off x="7449503" y="413035"/>
            <a:ext cx="33009" cy="35627"/>
          </a:xfrm>
          <a:custGeom>
            <a:avLst/>
            <a:gdLst/>
            <a:ahLst/>
            <a:cxnLst/>
            <a:rect l="l" t="t" r="r" b="b"/>
            <a:pathLst>
              <a:path w="1879" h="2028" extrusionOk="0">
                <a:moveTo>
                  <a:pt x="0" y="1011"/>
                </a:moveTo>
                <a:cubicBezTo>
                  <a:pt x="0" y="1569"/>
                  <a:pt x="418" y="2024"/>
                  <a:pt x="936" y="2027"/>
                </a:cubicBezTo>
                <a:cubicBezTo>
                  <a:pt x="1451" y="2027"/>
                  <a:pt x="1875" y="1579"/>
                  <a:pt x="1875" y="1020"/>
                </a:cubicBezTo>
                <a:cubicBezTo>
                  <a:pt x="1879" y="462"/>
                  <a:pt x="1462" y="7"/>
                  <a:pt x="943" y="4"/>
                </a:cubicBezTo>
                <a:cubicBezTo>
                  <a:pt x="424" y="1"/>
                  <a:pt x="3" y="452"/>
                  <a:pt x="0" y="101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2"/>
          <p:cNvSpPr/>
          <p:nvPr/>
        </p:nvSpPr>
        <p:spPr>
          <a:xfrm flipH="1">
            <a:off x="8193864" y="357704"/>
            <a:ext cx="147847" cy="106746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3" name="Google Shape;1183;p2"/>
          <p:cNvSpPr/>
          <p:nvPr/>
        </p:nvSpPr>
        <p:spPr>
          <a:xfrm>
            <a:off x="6526591" y="862969"/>
            <a:ext cx="52792" cy="56845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2"/>
          <p:cNvSpPr/>
          <p:nvPr/>
        </p:nvSpPr>
        <p:spPr>
          <a:xfrm>
            <a:off x="3833126" y="258679"/>
            <a:ext cx="232017" cy="167529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5" name="Google Shape;1185;p2"/>
          <p:cNvSpPr/>
          <p:nvPr/>
        </p:nvSpPr>
        <p:spPr>
          <a:xfrm rot="-10083839" flipH="1">
            <a:off x="1753813" y="708163"/>
            <a:ext cx="147847" cy="106746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6" name="Google Shape;1186;p2"/>
          <p:cNvSpPr/>
          <p:nvPr/>
        </p:nvSpPr>
        <p:spPr>
          <a:xfrm>
            <a:off x="4663394" y="1017717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2"/>
          <p:cNvSpPr/>
          <p:nvPr/>
        </p:nvSpPr>
        <p:spPr>
          <a:xfrm flipH="1">
            <a:off x="213314" y="4892754"/>
            <a:ext cx="147847" cy="106746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2"/>
          <p:cNvSpPr/>
          <p:nvPr/>
        </p:nvSpPr>
        <p:spPr>
          <a:xfrm>
            <a:off x="8750226" y="4397529"/>
            <a:ext cx="232017" cy="167529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9" name="Google Shape;1189;p2"/>
          <p:cNvSpPr/>
          <p:nvPr/>
        </p:nvSpPr>
        <p:spPr>
          <a:xfrm>
            <a:off x="361159" y="1921263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2"/>
          <p:cNvSpPr/>
          <p:nvPr/>
        </p:nvSpPr>
        <p:spPr>
          <a:xfrm>
            <a:off x="8982244" y="1724567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2"/>
          <p:cNvSpPr/>
          <p:nvPr/>
        </p:nvSpPr>
        <p:spPr>
          <a:xfrm>
            <a:off x="8560342" y="3448904"/>
            <a:ext cx="35697" cy="38473"/>
          </a:xfrm>
          <a:custGeom>
            <a:avLst/>
            <a:gdLst/>
            <a:ahLst/>
            <a:cxnLst/>
            <a:rect l="l" t="t" r="r" b="b"/>
            <a:pathLst>
              <a:path w="2032" h="2190" extrusionOk="0">
                <a:moveTo>
                  <a:pt x="5" y="1092"/>
                </a:moveTo>
                <a:cubicBezTo>
                  <a:pt x="1" y="1694"/>
                  <a:pt x="453" y="2186"/>
                  <a:pt x="1011" y="2190"/>
                </a:cubicBezTo>
                <a:cubicBezTo>
                  <a:pt x="1570" y="2190"/>
                  <a:pt x="2028" y="1705"/>
                  <a:pt x="2028" y="1102"/>
                </a:cubicBezTo>
                <a:cubicBezTo>
                  <a:pt x="2031" y="499"/>
                  <a:pt x="1580" y="8"/>
                  <a:pt x="1021" y="4"/>
                </a:cubicBezTo>
                <a:cubicBezTo>
                  <a:pt x="462" y="1"/>
                  <a:pt x="8" y="489"/>
                  <a:pt x="5" y="109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2"/>
          <p:cNvSpPr/>
          <p:nvPr/>
        </p:nvSpPr>
        <p:spPr>
          <a:xfrm>
            <a:off x="8444544" y="4930480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2"/>
          <p:cNvSpPr/>
          <p:nvPr/>
        </p:nvSpPr>
        <p:spPr>
          <a:xfrm>
            <a:off x="332084" y="4397513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2"/>
          <p:cNvSpPr/>
          <p:nvPr/>
        </p:nvSpPr>
        <p:spPr>
          <a:xfrm>
            <a:off x="791959" y="4793713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2"/>
          <p:cNvSpPr/>
          <p:nvPr/>
        </p:nvSpPr>
        <p:spPr>
          <a:xfrm rot="-10083839" flipH="1">
            <a:off x="4498076" y="4500338"/>
            <a:ext cx="147847" cy="106746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2"/>
          <p:cNvSpPr/>
          <p:nvPr/>
        </p:nvSpPr>
        <p:spPr>
          <a:xfrm>
            <a:off x="5831863" y="4319000"/>
            <a:ext cx="41350" cy="44525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2"/>
          <p:cNvSpPr/>
          <p:nvPr/>
        </p:nvSpPr>
        <p:spPr>
          <a:xfrm>
            <a:off x="3187844" y="4725305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2"/>
          <p:cNvSpPr/>
          <p:nvPr/>
        </p:nvSpPr>
        <p:spPr>
          <a:xfrm rot="-5400000" flipH="1">
            <a:off x="272689" y="2657054"/>
            <a:ext cx="147847" cy="106746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hlink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9" name="Google Shape;1199;p2"/>
          <p:cNvGrpSpPr/>
          <p:nvPr/>
        </p:nvGrpSpPr>
        <p:grpSpPr>
          <a:xfrm flipH="1">
            <a:off x="-1276748" y="-1097409"/>
            <a:ext cx="3064002" cy="3451101"/>
            <a:chOff x="7332556" y="-811839"/>
            <a:chExt cx="2345378" cy="2641689"/>
          </a:xfrm>
        </p:grpSpPr>
        <p:sp>
          <p:nvSpPr>
            <p:cNvPr id="1200" name="Google Shape;1200;p2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1" name="Google Shape;1201;p2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1202" name="Google Shape;1202;p2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2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2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2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2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2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2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2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2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2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2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2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9" name="Google Shape;1219;p2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1220" name="Google Shape;1220;p2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2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2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2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2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2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2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1227" name="Google Shape;1227;p2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2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2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2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2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2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3" name="Google Shape;1233;p2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1234" name="Google Shape;1234;p2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2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2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2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2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2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2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2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2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2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2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9" name="Google Shape;1249;p2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1250" name="Google Shape;1250;p2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2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2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2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2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2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2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2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2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2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2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2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63" name="Google Shape;1263;p2"/>
          <p:cNvGrpSpPr/>
          <p:nvPr/>
        </p:nvGrpSpPr>
        <p:grpSpPr>
          <a:xfrm>
            <a:off x="3008961" y="1438321"/>
            <a:ext cx="3024070" cy="2226020"/>
            <a:chOff x="4853516" y="2760761"/>
            <a:chExt cx="3777727" cy="2654132"/>
          </a:xfrm>
        </p:grpSpPr>
        <p:grpSp>
          <p:nvGrpSpPr>
            <p:cNvPr id="1264" name="Google Shape;1264;p2"/>
            <p:cNvGrpSpPr/>
            <p:nvPr/>
          </p:nvGrpSpPr>
          <p:grpSpPr>
            <a:xfrm>
              <a:off x="4853516" y="2760761"/>
              <a:ext cx="3777727" cy="2654132"/>
              <a:chOff x="5005200" y="2340325"/>
              <a:chExt cx="3415975" cy="2399975"/>
            </a:xfrm>
          </p:grpSpPr>
          <p:sp>
            <p:nvSpPr>
              <p:cNvPr id="1265" name="Google Shape;1265;p2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2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2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2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2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2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2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2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2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2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2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2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2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8" name="Google Shape;1278;p2"/>
            <p:cNvSpPr/>
            <p:nvPr/>
          </p:nvSpPr>
          <p:spPr>
            <a:xfrm>
              <a:off x="6407001" y="3497622"/>
              <a:ext cx="111" cy="13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4" y="1"/>
                  </a:moveTo>
                  <a:lnTo>
                    <a:pt x="0" y="4"/>
                  </a:lnTo>
                  <a:cubicBezTo>
                    <a:pt x="4" y="4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79" name="Google Shape;1279;p2"/>
            <p:cNvGrpSpPr/>
            <p:nvPr/>
          </p:nvGrpSpPr>
          <p:grpSpPr>
            <a:xfrm>
              <a:off x="5927637" y="3225770"/>
              <a:ext cx="1635930" cy="1988799"/>
              <a:chOff x="5976465" y="3398131"/>
              <a:chExt cx="1479275" cy="1798353"/>
            </a:xfrm>
          </p:grpSpPr>
          <p:grpSp>
            <p:nvGrpSpPr>
              <p:cNvPr id="1280" name="Google Shape;1280;p2"/>
              <p:cNvGrpSpPr/>
              <p:nvPr/>
            </p:nvGrpSpPr>
            <p:grpSpPr>
              <a:xfrm>
                <a:off x="5976465" y="3398131"/>
                <a:ext cx="1479275" cy="1798353"/>
                <a:chOff x="3287815" y="980975"/>
                <a:chExt cx="2159210" cy="2624950"/>
              </a:xfrm>
            </p:grpSpPr>
            <p:sp>
              <p:nvSpPr>
                <p:cNvPr id="1281" name="Google Shape;1281;p2"/>
                <p:cNvSpPr/>
                <p:nvPr/>
              </p:nvSpPr>
              <p:spPr>
                <a:xfrm>
                  <a:off x="3308450" y="980975"/>
                  <a:ext cx="2138575" cy="262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543" h="104998" extrusionOk="0">
                      <a:moveTo>
                        <a:pt x="42232" y="0"/>
                      </a:moveTo>
                      <a:cubicBezTo>
                        <a:pt x="36358" y="0"/>
                        <a:pt x="30452" y="1621"/>
                        <a:pt x="25457" y="4627"/>
                      </a:cubicBezTo>
                      <a:cubicBezTo>
                        <a:pt x="10873" y="13399"/>
                        <a:pt x="8318" y="35602"/>
                        <a:pt x="6042" y="50738"/>
                      </a:cubicBezTo>
                      <a:cubicBezTo>
                        <a:pt x="4432" y="61444"/>
                        <a:pt x="2652" y="72128"/>
                        <a:pt x="1417" y="82890"/>
                      </a:cubicBezTo>
                      <a:cubicBezTo>
                        <a:pt x="792" y="88342"/>
                        <a:pt x="122" y="93891"/>
                        <a:pt x="41" y="99388"/>
                      </a:cubicBezTo>
                      <a:cubicBezTo>
                        <a:pt x="0" y="102165"/>
                        <a:pt x="646" y="102514"/>
                        <a:pt x="3478" y="103143"/>
                      </a:cubicBezTo>
                      <a:cubicBezTo>
                        <a:pt x="4920" y="103465"/>
                        <a:pt x="6407" y="103546"/>
                        <a:pt x="7893" y="103546"/>
                      </a:cubicBezTo>
                      <a:cubicBezTo>
                        <a:pt x="8892" y="103546"/>
                        <a:pt x="9890" y="103509"/>
                        <a:pt x="10876" y="103485"/>
                      </a:cubicBezTo>
                      <a:cubicBezTo>
                        <a:pt x="12069" y="103454"/>
                        <a:pt x="13263" y="103441"/>
                        <a:pt x="14456" y="103441"/>
                      </a:cubicBezTo>
                      <a:cubicBezTo>
                        <a:pt x="27108" y="103441"/>
                        <a:pt x="39740" y="104997"/>
                        <a:pt x="52399" y="104997"/>
                      </a:cubicBezTo>
                      <a:cubicBezTo>
                        <a:pt x="70823" y="104997"/>
                        <a:pt x="85542" y="101161"/>
                        <a:pt x="85542" y="101161"/>
                      </a:cubicBezTo>
                      <a:cubicBezTo>
                        <a:pt x="85096" y="85890"/>
                        <a:pt x="83255" y="70660"/>
                        <a:pt x="80059" y="55720"/>
                      </a:cubicBezTo>
                      <a:cubicBezTo>
                        <a:pt x="75982" y="36664"/>
                        <a:pt x="73231" y="7597"/>
                        <a:pt x="50525" y="1136"/>
                      </a:cubicBezTo>
                      <a:cubicBezTo>
                        <a:pt x="47837" y="370"/>
                        <a:pt x="45038" y="0"/>
                        <a:pt x="422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2" name="Google Shape;1282;p2"/>
                <p:cNvSpPr/>
                <p:nvPr/>
              </p:nvSpPr>
              <p:spPr>
                <a:xfrm>
                  <a:off x="3287815" y="1133250"/>
                  <a:ext cx="582225" cy="243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89" h="97455" extrusionOk="0">
                      <a:moveTo>
                        <a:pt x="23289" y="1"/>
                      </a:moveTo>
                      <a:cubicBezTo>
                        <a:pt x="10609" y="9585"/>
                        <a:pt x="8197" y="30292"/>
                        <a:pt x="6039" y="44647"/>
                      </a:cubicBezTo>
                      <a:cubicBezTo>
                        <a:pt x="4429" y="55353"/>
                        <a:pt x="2649" y="66037"/>
                        <a:pt x="1414" y="76799"/>
                      </a:cubicBezTo>
                      <a:cubicBezTo>
                        <a:pt x="789" y="82251"/>
                        <a:pt x="119" y="87800"/>
                        <a:pt x="38" y="93297"/>
                      </a:cubicBezTo>
                      <a:cubicBezTo>
                        <a:pt x="0" y="96074"/>
                        <a:pt x="643" y="96423"/>
                        <a:pt x="3475" y="97052"/>
                      </a:cubicBezTo>
                      <a:cubicBezTo>
                        <a:pt x="4919" y="97373"/>
                        <a:pt x="6404" y="97455"/>
                        <a:pt x="7889" y="97455"/>
                      </a:cubicBezTo>
                      <a:cubicBezTo>
                        <a:pt x="8888" y="97455"/>
                        <a:pt x="9885" y="97417"/>
                        <a:pt x="10873" y="97394"/>
                      </a:cubicBezTo>
                      <a:cubicBezTo>
                        <a:pt x="10924" y="97390"/>
                        <a:pt x="10974" y="97390"/>
                        <a:pt x="11025" y="97390"/>
                      </a:cubicBezTo>
                      <a:cubicBezTo>
                        <a:pt x="10532" y="92786"/>
                        <a:pt x="10338" y="88145"/>
                        <a:pt x="10230" y="83513"/>
                      </a:cubicBezTo>
                      <a:cubicBezTo>
                        <a:pt x="10153" y="80259"/>
                        <a:pt x="10075" y="77011"/>
                        <a:pt x="10020" y="73764"/>
                      </a:cubicBezTo>
                      <a:cubicBezTo>
                        <a:pt x="9825" y="69572"/>
                        <a:pt x="9804" y="65374"/>
                        <a:pt x="9973" y="61179"/>
                      </a:cubicBezTo>
                      <a:cubicBezTo>
                        <a:pt x="10088" y="52369"/>
                        <a:pt x="10585" y="43574"/>
                        <a:pt x="11915" y="34795"/>
                      </a:cubicBezTo>
                      <a:cubicBezTo>
                        <a:pt x="13755" y="22639"/>
                        <a:pt x="17037" y="10586"/>
                        <a:pt x="2328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83" name="Google Shape;1283;p2"/>
              <p:cNvSpPr/>
              <p:nvPr/>
            </p:nvSpPr>
            <p:spPr>
              <a:xfrm>
                <a:off x="6057575" y="4429875"/>
                <a:ext cx="1335375" cy="277150"/>
              </a:xfrm>
              <a:custGeom>
                <a:avLst/>
                <a:gdLst/>
                <a:ahLst/>
                <a:cxnLst/>
                <a:rect l="l" t="t" r="r" b="b"/>
                <a:pathLst>
                  <a:path w="53415" h="11086" extrusionOk="0">
                    <a:moveTo>
                      <a:pt x="179" y="484"/>
                    </a:moveTo>
                    <a:lnTo>
                      <a:pt x="179" y="484"/>
                    </a:lnTo>
                    <a:cubicBezTo>
                      <a:pt x="119" y="889"/>
                      <a:pt x="60" y="1288"/>
                      <a:pt x="1" y="1684"/>
                    </a:cubicBezTo>
                    <a:cubicBezTo>
                      <a:pt x="60" y="1291"/>
                      <a:pt x="119" y="889"/>
                      <a:pt x="179" y="484"/>
                    </a:cubicBezTo>
                    <a:close/>
                    <a:moveTo>
                      <a:pt x="51103" y="1"/>
                    </a:moveTo>
                    <a:cubicBezTo>
                      <a:pt x="51106" y="487"/>
                      <a:pt x="51057" y="973"/>
                      <a:pt x="50908" y="1409"/>
                    </a:cubicBezTo>
                    <a:cubicBezTo>
                      <a:pt x="50733" y="2375"/>
                      <a:pt x="50244" y="3215"/>
                      <a:pt x="49168" y="3457"/>
                    </a:cubicBezTo>
                    <a:cubicBezTo>
                      <a:pt x="48914" y="3516"/>
                      <a:pt x="48666" y="3543"/>
                      <a:pt x="48428" y="3543"/>
                    </a:cubicBezTo>
                    <a:cubicBezTo>
                      <a:pt x="47076" y="3543"/>
                      <a:pt x="45968" y="2679"/>
                      <a:pt x="45069" y="1651"/>
                    </a:cubicBezTo>
                    <a:lnTo>
                      <a:pt x="45069" y="1651"/>
                    </a:lnTo>
                    <a:cubicBezTo>
                      <a:pt x="45128" y="3721"/>
                      <a:pt x="44565" y="5980"/>
                      <a:pt x="42300" y="6545"/>
                    </a:cubicBezTo>
                    <a:cubicBezTo>
                      <a:pt x="42105" y="6595"/>
                      <a:pt x="41917" y="6618"/>
                      <a:pt x="41732" y="6618"/>
                    </a:cubicBezTo>
                    <a:cubicBezTo>
                      <a:pt x="40168" y="6618"/>
                      <a:pt x="38961" y="4988"/>
                      <a:pt x="38144" y="3639"/>
                    </a:cubicBezTo>
                    <a:cubicBezTo>
                      <a:pt x="38124" y="3969"/>
                      <a:pt x="38082" y="4300"/>
                      <a:pt x="38018" y="4620"/>
                    </a:cubicBezTo>
                    <a:cubicBezTo>
                      <a:pt x="37717" y="6320"/>
                      <a:pt x="36768" y="7782"/>
                      <a:pt x="34883" y="8169"/>
                    </a:cubicBezTo>
                    <a:cubicBezTo>
                      <a:pt x="34622" y="8222"/>
                      <a:pt x="34367" y="8248"/>
                      <a:pt x="34117" y="8248"/>
                    </a:cubicBezTo>
                    <a:cubicBezTo>
                      <a:pt x="32281" y="8248"/>
                      <a:pt x="30756" y="6882"/>
                      <a:pt x="29923" y="5272"/>
                    </a:cubicBezTo>
                    <a:cubicBezTo>
                      <a:pt x="29837" y="5655"/>
                      <a:pt x="29718" y="6029"/>
                      <a:pt x="29560" y="6400"/>
                    </a:cubicBezTo>
                    <a:cubicBezTo>
                      <a:pt x="29090" y="7792"/>
                      <a:pt x="28145" y="9095"/>
                      <a:pt x="26683" y="9095"/>
                    </a:cubicBezTo>
                    <a:cubicBezTo>
                      <a:pt x="26590" y="9095"/>
                      <a:pt x="26495" y="9088"/>
                      <a:pt x="26396" y="9078"/>
                    </a:cubicBezTo>
                    <a:cubicBezTo>
                      <a:pt x="25492" y="8976"/>
                      <a:pt x="24769" y="8526"/>
                      <a:pt x="24183" y="7897"/>
                    </a:cubicBezTo>
                    <a:cubicBezTo>
                      <a:pt x="23472" y="7200"/>
                      <a:pt x="22992" y="6330"/>
                      <a:pt x="22685" y="5374"/>
                    </a:cubicBezTo>
                    <a:cubicBezTo>
                      <a:pt x="22632" y="5246"/>
                      <a:pt x="22582" y="5116"/>
                      <a:pt x="22533" y="4988"/>
                    </a:cubicBezTo>
                    <a:cubicBezTo>
                      <a:pt x="22507" y="5047"/>
                      <a:pt x="22477" y="5107"/>
                      <a:pt x="22447" y="5163"/>
                    </a:cubicBezTo>
                    <a:cubicBezTo>
                      <a:pt x="21799" y="7004"/>
                      <a:pt x="20473" y="8648"/>
                      <a:pt x="18403" y="8648"/>
                    </a:cubicBezTo>
                    <a:cubicBezTo>
                      <a:pt x="18310" y="8648"/>
                      <a:pt x="18214" y="8645"/>
                      <a:pt x="18115" y="8638"/>
                    </a:cubicBezTo>
                    <a:cubicBezTo>
                      <a:pt x="15955" y="8486"/>
                      <a:pt x="14948" y="6277"/>
                      <a:pt x="14567" y="4362"/>
                    </a:cubicBezTo>
                    <a:cubicBezTo>
                      <a:pt x="14283" y="4643"/>
                      <a:pt x="13975" y="4905"/>
                      <a:pt x="13658" y="5139"/>
                    </a:cubicBezTo>
                    <a:cubicBezTo>
                      <a:pt x="12748" y="6250"/>
                      <a:pt x="11568" y="7266"/>
                      <a:pt x="10252" y="7266"/>
                    </a:cubicBezTo>
                    <a:cubicBezTo>
                      <a:pt x="9782" y="7266"/>
                      <a:pt x="9299" y="7137"/>
                      <a:pt x="8803" y="6839"/>
                    </a:cubicBezTo>
                    <a:cubicBezTo>
                      <a:pt x="8575" y="6704"/>
                      <a:pt x="8367" y="6548"/>
                      <a:pt x="8175" y="6383"/>
                    </a:cubicBezTo>
                    <a:cubicBezTo>
                      <a:pt x="7715" y="6065"/>
                      <a:pt x="7338" y="5629"/>
                      <a:pt x="7097" y="5104"/>
                    </a:cubicBezTo>
                    <a:cubicBezTo>
                      <a:pt x="7061" y="5024"/>
                      <a:pt x="7027" y="4945"/>
                      <a:pt x="6995" y="4862"/>
                    </a:cubicBezTo>
                    <a:cubicBezTo>
                      <a:pt x="6337" y="3592"/>
                      <a:pt x="6122" y="2051"/>
                      <a:pt x="6224" y="640"/>
                    </a:cubicBezTo>
                    <a:lnTo>
                      <a:pt x="6224" y="640"/>
                    </a:lnTo>
                    <a:cubicBezTo>
                      <a:pt x="5504" y="1542"/>
                      <a:pt x="4472" y="2445"/>
                      <a:pt x="3331" y="2653"/>
                    </a:cubicBezTo>
                    <a:cubicBezTo>
                      <a:pt x="3297" y="3036"/>
                      <a:pt x="3268" y="3420"/>
                      <a:pt x="3238" y="3800"/>
                    </a:cubicBezTo>
                    <a:cubicBezTo>
                      <a:pt x="4246" y="3794"/>
                      <a:pt x="5258" y="3387"/>
                      <a:pt x="5930" y="2633"/>
                    </a:cubicBezTo>
                    <a:lnTo>
                      <a:pt x="5930" y="2633"/>
                    </a:lnTo>
                    <a:cubicBezTo>
                      <a:pt x="5246" y="4727"/>
                      <a:pt x="6099" y="7306"/>
                      <a:pt x="8046" y="8334"/>
                    </a:cubicBezTo>
                    <a:cubicBezTo>
                      <a:pt x="8582" y="8615"/>
                      <a:pt x="9184" y="8747"/>
                      <a:pt x="9792" y="8747"/>
                    </a:cubicBezTo>
                    <a:cubicBezTo>
                      <a:pt x="11383" y="8747"/>
                      <a:pt x="12993" y="7831"/>
                      <a:pt x="13489" y="6317"/>
                    </a:cubicBezTo>
                    <a:cubicBezTo>
                      <a:pt x="14084" y="8135"/>
                      <a:pt x="15450" y="9799"/>
                      <a:pt x="17298" y="10291"/>
                    </a:cubicBezTo>
                    <a:cubicBezTo>
                      <a:pt x="17616" y="10377"/>
                      <a:pt x="17944" y="10417"/>
                      <a:pt x="18274" y="10417"/>
                    </a:cubicBezTo>
                    <a:cubicBezTo>
                      <a:pt x="19868" y="10417"/>
                      <a:pt x="21488" y="9465"/>
                      <a:pt x="21895" y="7934"/>
                    </a:cubicBezTo>
                    <a:cubicBezTo>
                      <a:pt x="21947" y="9676"/>
                      <a:pt x="23667" y="11085"/>
                      <a:pt x="25410" y="11085"/>
                    </a:cubicBezTo>
                    <a:cubicBezTo>
                      <a:pt x="25489" y="11085"/>
                      <a:pt x="25569" y="11082"/>
                      <a:pt x="25648" y="11076"/>
                    </a:cubicBezTo>
                    <a:cubicBezTo>
                      <a:pt x="27467" y="10940"/>
                      <a:pt x="29018" y="9455"/>
                      <a:pt x="29530" y="7706"/>
                    </a:cubicBezTo>
                    <a:cubicBezTo>
                      <a:pt x="30141" y="9588"/>
                      <a:pt x="32066" y="10943"/>
                      <a:pt x="34037" y="10943"/>
                    </a:cubicBezTo>
                    <a:cubicBezTo>
                      <a:pt x="34186" y="10943"/>
                      <a:pt x="34335" y="10933"/>
                      <a:pt x="34486" y="10917"/>
                    </a:cubicBezTo>
                    <a:cubicBezTo>
                      <a:pt x="36603" y="10691"/>
                      <a:pt x="38435" y="8846"/>
                      <a:pt x="38647" y="6727"/>
                    </a:cubicBezTo>
                    <a:cubicBezTo>
                      <a:pt x="39109" y="8155"/>
                      <a:pt x="40637" y="9015"/>
                      <a:pt x="42149" y="9015"/>
                    </a:cubicBezTo>
                    <a:cubicBezTo>
                      <a:pt x="42561" y="9015"/>
                      <a:pt x="42975" y="8949"/>
                      <a:pt x="43365" y="8814"/>
                    </a:cubicBezTo>
                    <a:cubicBezTo>
                      <a:pt x="45177" y="8185"/>
                      <a:pt x="46398" y="6366"/>
                      <a:pt x="46708" y="4475"/>
                    </a:cubicBezTo>
                    <a:cubicBezTo>
                      <a:pt x="47244" y="5084"/>
                      <a:pt x="48057" y="5414"/>
                      <a:pt x="48868" y="5414"/>
                    </a:cubicBezTo>
                    <a:cubicBezTo>
                      <a:pt x="49311" y="5414"/>
                      <a:pt x="49754" y="5315"/>
                      <a:pt x="50151" y="5107"/>
                    </a:cubicBezTo>
                    <a:cubicBezTo>
                      <a:pt x="51262" y="4518"/>
                      <a:pt x="51877" y="3126"/>
                      <a:pt x="51569" y="1909"/>
                    </a:cubicBezTo>
                    <a:lnTo>
                      <a:pt x="51569" y="1909"/>
                    </a:lnTo>
                    <a:cubicBezTo>
                      <a:pt x="51880" y="2111"/>
                      <a:pt x="52231" y="2203"/>
                      <a:pt x="52585" y="2203"/>
                    </a:cubicBezTo>
                    <a:cubicBezTo>
                      <a:pt x="52863" y="2203"/>
                      <a:pt x="53144" y="2147"/>
                      <a:pt x="53414" y="2048"/>
                    </a:cubicBezTo>
                    <a:cubicBezTo>
                      <a:pt x="53325" y="1598"/>
                      <a:pt x="53240" y="1145"/>
                      <a:pt x="53150" y="686"/>
                    </a:cubicBezTo>
                    <a:cubicBezTo>
                      <a:pt x="52998" y="679"/>
                      <a:pt x="52839" y="646"/>
                      <a:pt x="52674" y="586"/>
                    </a:cubicBezTo>
                    <a:cubicBezTo>
                      <a:pt x="52588" y="553"/>
                      <a:pt x="52505" y="524"/>
                      <a:pt x="52419" y="493"/>
                    </a:cubicBezTo>
                    <a:cubicBezTo>
                      <a:pt x="51943" y="464"/>
                      <a:pt x="51480" y="295"/>
                      <a:pt x="511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"/>
              <p:cNvSpPr/>
              <p:nvPr/>
            </p:nvSpPr>
            <p:spPr>
              <a:xfrm>
                <a:off x="7171450" y="4231900"/>
                <a:ext cx="99725" cy="86175"/>
              </a:xfrm>
              <a:custGeom>
                <a:avLst/>
                <a:gdLst/>
                <a:ahLst/>
                <a:cxnLst/>
                <a:rect l="l" t="t" r="r" b="b"/>
                <a:pathLst>
                  <a:path w="3989" h="3447" extrusionOk="0">
                    <a:moveTo>
                      <a:pt x="3804" y="0"/>
                    </a:moveTo>
                    <a:cubicBezTo>
                      <a:pt x="3711" y="0"/>
                      <a:pt x="3615" y="63"/>
                      <a:pt x="3609" y="182"/>
                    </a:cubicBezTo>
                    <a:cubicBezTo>
                      <a:pt x="3575" y="1055"/>
                      <a:pt x="3433" y="2097"/>
                      <a:pt x="2855" y="2794"/>
                    </a:cubicBezTo>
                    <a:cubicBezTo>
                      <a:pt x="2640" y="3052"/>
                      <a:pt x="2402" y="3162"/>
                      <a:pt x="2160" y="3162"/>
                    </a:cubicBezTo>
                    <a:cubicBezTo>
                      <a:pt x="1370" y="3162"/>
                      <a:pt x="546" y="2031"/>
                      <a:pt x="394" y="1416"/>
                    </a:cubicBezTo>
                    <a:cubicBezTo>
                      <a:pt x="371" y="1323"/>
                      <a:pt x="302" y="1283"/>
                      <a:pt x="225" y="1283"/>
                    </a:cubicBezTo>
                    <a:cubicBezTo>
                      <a:pt x="117" y="1283"/>
                      <a:pt x="1" y="1372"/>
                      <a:pt x="34" y="1515"/>
                    </a:cubicBezTo>
                    <a:cubicBezTo>
                      <a:pt x="288" y="2530"/>
                      <a:pt x="1141" y="3446"/>
                      <a:pt x="2203" y="3446"/>
                    </a:cubicBezTo>
                    <a:cubicBezTo>
                      <a:pt x="2329" y="3446"/>
                      <a:pt x="2458" y="3433"/>
                      <a:pt x="2586" y="3406"/>
                    </a:cubicBezTo>
                    <a:cubicBezTo>
                      <a:pt x="3754" y="3165"/>
                      <a:pt x="3949" y="1075"/>
                      <a:pt x="3982" y="182"/>
                    </a:cubicBezTo>
                    <a:cubicBezTo>
                      <a:pt x="3989" y="63"/>
                      <a:pt x="3896" y="0"/>
                      <a:pt x="3804" y="0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"/>
              <p:cNvSpPr/>
              <p:nvPr/>
            </p:nvSpPr>
            <p:spPr>
              <a:xfrm>
                <a:off x="7043225" y="4332575"/>
                <a:ext cx="93275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037" extrusionOk="0">
                    <a:moveTo>
                      <a:pt x="3546" y="1"/>
                    </a:moveTo>
                    <a:cubicBezTo>
                      <a:pt x="3453" y="1"/>
                      <a:pt x="3358" y="60"/>
                      <a:pt x="3351" y="182"/>
                    </a:cubicBezTo>
                    <a:cubicBezTo>
                      <a:pt x="3314" y="1006"/>
                      <a:pt x="3070" y="2650"/>
                      <a:pt x="1989" y="2650"/>
                    </a:cubicBezTo>
                    <a:cubicBezTo>
                      <a:pt x="1936" y="2650"/>
                      <a:pt x="1879" y="2647"/>
                      <a:pt x="1820" y="2636"/>
                    </a:cubicBezTo>
                    <a:cubicBezTo>
                      <a:pt x="950" y="2511"/>
                      <a:pt x="388" y="1601"/>
                      <a:pt x="378" y="785"/>
                    </a:cubicBezTo>
                    <a:cubicBezTo>
                      <a:pt x="374" y="666"/>
                      <a:pt x="282" y="606"/>
                      <a:pt x="190" y="606"/>
                    </a:cubicBezTo>
                    <a:cubicBezTo>
                      <a:pt x="94" y="606"/>
                      <a:pt x="1" y="666"/>
                      <a:pt x="5" y="785"/>
                    </a:cubicBezTo>
                    <a:cubicBezTo>
                      <a:pt x="17" y="1809"/>
                      <a:pt x="821" y="3036"/>
                      <a:pt x="1962" y="3036"/>
                    </a:cubicBezTo>
                    <a:lnTo>
                      <a:pt x="1982" y="3036"/>
                    </a:lnTo>
                    <a:cubicBezTo>
                      <a:pt x="3338" y="3020"/>
                      <a:pt x="3678" y="1254"/>
                      <a:pt x="3724" y="182"/>
                    </a:cubicBezTo>
                    <a:cubicBezTo>
                      <a:pt x="3731" y="60"/>
                      <a:pt x="3642" y="1"/>
                      <a:pt x="3546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"/>
              <p:cNvSpPr/>
              <p:nvPr/>
            </p:nvSpPr>
            <p:spPr>
              <a:xfrm>
                <a:off x="6222425" y="4233375"/>
                <a:ext cx="109650" cy="827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3311" extrusionOk="0">
                    <a:moveTo>
                      <a:pt x="417" y="1"/>
                    </a:moveTo>
                    <a:cubicBezTo>
                      <a:pt x="344" y="1"/>
                      <a:pt x="275" y="44"/>
                      <a:pt x="259" y="136"/>
                    </a:cubicBezTo>
                    <a:cubicBezTo>
                      <a:pt x="1" y="1432"/>
                      <a:pt x="348" y="2792"/>
                      <a:pt x="1717" y="3235"/>
                    </a:cubicBezTo>
                    <a:cubicBezTo>
                      <a:pt x="1878" y="3288"/>
                      <a:pt x="2034" y="3311"/>
                      <a:pt x="2179" y="3311"/>
                    </a:cubicBezTo>
                    <a:cubicBezTo>
                      <a:pt x="3327" y="3311"/>
                      <a:pt x="4035" y="1856"/>
                      <a:pt x="4339" y="910"/>
                    </a:cubicBezTo>
                    <a:cubicBezTo>
                      <a:pt x="4386" y="771"/>
                      <a:pt x="4270" y="678"/>
                      <a:pt x="4157" y="678"/>
                    </a:cubicBezTo>
                    <a:cubicBezTo>
                      <a:pt x="4084" y="678"/>
                      <a:pt x="4009" y="718"/>
                      <a:pt x="3978" y="811"/>
                    </a:cubicBezTo>
                    <a:cubicBezTo>
                      <a:pt x="3694" y="1704"/>
                      <a:pt x="3145" y="2905"/>
                      <a:pt x="2100" y="2905"/>
                    </a:cubicBezTo>
                    <a:cubicBezTo>
                      <a:pt x="2008" y="2905"/>
                      <a:pt x="1915" y="2894"/>
                      <a:pt x="1816" y="2874"/>
                    </a:cubicBezTo>
                    <a:cubicBezTo>
                      <a:pt x="622" y="2643"/>
                      <a:pt x="424" y="1214"/>
                      <a:pt x="619" y="236"/>
                    </a:cubicBezTo>
                    <a:cubicBezTo>
                      <a:pt x="645" y="94"/>
                      <a:pt x="526" y="1"/>
                      <a:pt x="417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2"/>
              <p:cNvSpPr/>
              <p:nvPr/>
            </p:nvSpPr>
            <p:spPr>
              <a:xfrm>
                <a:off x="6342775" y="4300600"/>
                <a:ext cx="107850" cy="95325"/>
              </a:xfrm>
              <a:custGeom>
                <a:avLst/>
                <a:gdLst/>
                <a:ahLst/>
                <a:cxnLst/>
                <a:rect l="l" t="t" r="r" b="b"/>
                <a:pathLst>
                  <a:path w="4314" h="3813" extrusionOk="0">
                    <a:moveTo>
                      <a:pt x="553" y="0"/>
                    </a:moveTo>
                    <a:cubicBezTo>
                      <a:pt x="477" y="0"/>
                      <a:pt x="405" y="40"/>
                      <a:pt x="378" y="129"/>
                    </a:cubicBezTo>
                    <a:cubicBezTo>
                      <a:pt x="1" y="1438"/>
                      <a:pt x="401" y="3244"/>
                      <a:pt x="1813" y="3727"/>
                    </a:cubicBezTo>
                    <a:cubicBezTo>
                      <a:pt x="1985" y="3787"/>
                      <a:pt x="2147" y="3813"/>
                      <a:pt x="2296" y="3813"/>
                    </a:cubicBezTo>
                    <a:cubicBezTo>
                      <a:pt x="3555" y="3813"/>
                      <a:pt x="4118" y="1945"/>
                      <a:pt x="4286" y="969"/>
                    </a:cubicBezTo>
                    <a:cubicBezTo>
                      <a:pt x="4313" y="831"/>
                      <a:pt x="4190" y="738"/>
                      <a:pt x="4082" y="738"/>
                    </a:cubicBezTo>
                    <a:cubicBezTo>
                      <a:pt x="4009" y="738"/>
                      <a:pt x="3943" y="777"/>
                      <a:pt x="3926" y="870"/>
                    </a:cubicBezTo>
                    <a:cubicBezTo>
                      <a:pt x="3758" y="1858"/>
                      <a:pt x="3404" y="3390"/>
                      <a:pt x="2183" y="3390"/>
                    </a:cubicBezTo>
                    <a:cubicBezTo>
                      <a:pt x="2098" y="3390"/>
                      <a:pt x="2005" y="3383"/>
                      <a:pt x="1913" y="3366"/>
                    </a:cubicBezTo>
                    <a:cubicBezTo>
                      <a:pt x="652" y="3155"/>
                      <a:pt x="468" y="1171"/>
                      <a:pt x="738" y="228"/>
                    </a:cubicBezTo>
                    <a:cubicBezTo>
                      <a:pt x="778" y="89"/>
                      <a:pt x="663" y="0"/>
                      <a:pt x="553" y="0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2"/>
              <p:cNvSpPr/>
              <p:nvPr/>
            </p:nvSpPr>
            <p:spPr>
              <a:xfrm>
                <a:off x="6245475" y="4357550"/>
                <a:ext cx="103850" cy="89050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3562" extrusionOk="0">
                    <a:moveTo>
                      <a:pt x="404" y="1"/>
                    </a:moveTo>
                    <a:cubicBezTo>
                      <a:pt x="332" y="1"/>
                      <a:pt x="262" y="41"/>
                      <a:pt x="242" y="133"/>
                    </a:cubicBezTo>
                    <a:cubicBezTo>
                      <a:pt x="4" y="1178"/>
                      <a:pt x="1" y="2970"/>
                      <a:pt x="1231" y="3453"/>
                    </a:cubicBezTo>
                    <a:cubicBezTo>
                      <a:pt x="1426" y="3529"/>
                      <a:pt x="1611" y="3562"/>
                      <a:pt x="1793" y="3562"/>
                    </a:cubicBezTo>
                    <a:cubicBezTo>
                      <a:pt x="2881" y="3562"/>
                      <a:pt x="3741" y="2322"/>
                      <a:pt x="4102" y="1379"/>
                    </a:cubicBezTo>
                    <a:cubicBezTo>
                      <a:pt x="4154" y="1244"/>
                      <a:pt x="4042" y="1155"/>
                      <a:pt x="3926" y="1155"/>
                    </a:cubicBezTo>
                    <a:cubicBezTo>
                      <a:pt x="3853" y="1155"/>
                      <a:pt x="3774" y="1191"/>
                      <a:pt x="3741" y="1280"/>
                    </a:cubicBezTo>
                    <a:cubicBezTo>
                      <a:pt x="3444" y="2060"/>
                      <a:pt x="2719" y="3195"/>
                      <a:pt x="1770" y="3195"/>
                    </a:cubicBezTo>
                    <a:cubicBezTo>
                      <a:pt x="1691" y="3195"/>
                      <a:pt x="1608" y="3185"/>
                      <a:pt x="1526" y="3168"/>
                    </a:cubicBezTo>
                    <a:cubicBezTo>
                      <a:pt x="338" y="2927"/>
                      <a:pt x="411" y="1079"/>
                      <a:pt x="603" y="232"/>
                    </a:cubicBezTo>
                    <a:cubicBezTo>
                      <a:pt x="633" y="93"/>
                      <a:pt x="517" y="1"/>
                      <a:pt x="404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2"/>
              <p:cNvSpPr/>
              <p:nvPr/>
            </p:nvSpPr>
            <p:spPr>
              <a:xfrm>
                <a:off x="6600050" y="4342925"/>
                <a:ext cx="116925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4677" h="3397" extrusionOk="0">
                    <a:moveTo>
                      <a:pt x="447" y="0"/>
                    </a:moveTo>
                    <a:cubicBezTo>
                      <a:pt x="374" y="0"/>
                      <a:pt x="305" y="40"/>
                      <a:pt x="282" y="133"/>
                    </a:cubicBezTo>
                    <a:cubicBezTo>
                      <a:pt x="1" y="1349"/>
                      <a:pt x="619" y="2818"/>
                      <a:pt x="1863" y="3254"/>
                    </a:cubicBezTo>
                    <a:cubicBezTo>
                      <a:pt x="2140" y="3350"/>
                      <a:pt x="2395" y="3396"/>
                      <a:pt x="2626" y="3396"/>
                    </a:cubicBezTo>
                    <a:cubicBezTo>
                      <a:pt x="3893" y="3396"/>
                      <a:pt x="4454" y="2047"/>
                      <a:pt x="4653" y="761"/>
                    </a:cubicBezTo>
                    <a:cubicBezTo>
                      <a:pt x="4677" y="618"/>
                      <a:pt x="4554" y="526"/>
                      <a:pt x="4448" y="526"/>
                    </a:cubicBezTo>
                    <a:cubicBezTo>
                      <a:pt x="4375" y="526"/>
                      <a:pt x="4309" y="569"/>
                      <a:pt x="4293" y="661"/>
                    </a:cubicBezTo>
                    <a:cubicBezTo>
                      <a:pt x="4131" y="1703"/>
                      <a:pt x="3804" y="3026"/>
                      <a:pt x="2613" y="3026"/>
                    </a:cubicBezTo>
                    <a:cubicBezTo>
                      <a:pt x="2490" y="3026"/>
                      <a:pt x="2359" y="3013"/>
                      <a:pt x="2220" y="2983"/>
                    </a:cubicBezTo>
                    <a:cubicBezTo>
                      <a:pt x="1029" y="2735"/>
                      <a:pt x="387" y="1326"/>
                      <a:pt x="642" y="232"/>
                    </a:cubicBezTo>
                    <a:cubicBezTo>
                      <a:pt x="675" y="93"/>
                      <a:pt x="556" y="0"/>
                      <a:pt x="447" y="0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2"/>
              <p:cNvSpPr/>
              <p:nvPr/>
            </p:nvSpPr>
            <p:spPr>
              <a:xfrm>
                <a:off x="6504400" y="4416475"/>
                <a:ext cx="108425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2651" extrusionOk="0">
                    <a:moveTo>
                      <a:pt x="229" y="1"/>
                    </a:moveTo>
                    <a:cubicBezTo>
                      <a:pt x="136" y="1"/>
                      <a:pt x="40" y="64"/>
                      <a:pt x="34" y="183"/>
                    </a:cubicBezTo>
                    <a:cubicBezTo>
                      <a:pt x="1" y="1172"/>
                      <a:pt x="709" y="2604"/>
                      <a:pt x="1846" y="2647"/>
                    </a:cubicBezTo>
                    <a:cubicBezTo>
                      <a:pt x="1879" y="2647"/>
                      <a:pt x="1909" y="2650"/>
                      <a:pt x="1939" y="2650"/>
                    </a:cubicBezTo>
                    <a:cubicBezTo>
                      <a:pt x="3158" y="2650"/>
                      <a:pt x="3896" y="1714"/>
                      <a:pt x="4286" y="633"/>
                    </a:cubicBezTo>
                    <a:cubicBezTo>
                      <a:pt x="4336" y="494"/>
                      <a:pt x="4224" y="405"/>
                      <a:pt x="4111" y="405"/>
                    </a:cubicBezTo>
                    <a:cubicBezTo>
                      <a:pt x="4035" y="405"/>
                      <a:pt x="3959" y="445"/>
                      <a:pt x="3926" y="533"/>
                    </a:cubicBezTo>
                    <a:cubicBezTo>
                      <a:pt x="3608" y="1406"/>
                      <a:pt x="3070" y="2180"/>
                      <a:pt x="2070" y="2283"/>
                    </a:cubicBezTo>
                    <a:cubicBezTo>
                      <a:pt x="2031" y="2287"/>
                      <a:pt x="1995" y="2287"/>
                      <a:pt x="1955" y="2287"/>
                    </a:cubicBezTo>
                    <a:cubicBezTo>
                      <a:pt x="976" y="2287"/>
                      <a:pt x="381" y="1003"/>
                      <a:pt x="408" y="183"/>
                    </a:cubicBezTo>
                    <a:cubicBezTo>
                      <a:pt x="414" y="60"/>
                      <a:pt x="321" y="1"/>
                      <a:pt x="229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2"/>
              <p:cNvSpPr/>
              <p:nvPr/>
            </p:nvSpPr>
            <p:spPr>
              <a:xfrm>
                <a:off x="6695625" y="4441775"/>
                <a:ext cx="94350" cy="83450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338" extrusionOk="0">
                    <a:moveTo>
                      <a:pt x="185" y="1"/>
                    </a:moveTo>
                    <a:cubicBezTo>
                      <a:pt x="93" y="1"/>
                      <a:pt x="1" y="60"/>
                      <a:pt x="1" y="179"/>
                    </a:cubicBezTo>
                    <a:cubicBezTo>
                      <a:pt x="24" y="1579"/>
                      <a:pt x="433" y="3163"/>
                      <a:pt x="2057" y="3328"/>
                    </a:cubicBezTo>
                    <a:cubicBezTo>
                      <a:pt x="2107" y="3334"/>
                      <a:pt x="2156" y="3338"/>
                      <a:pt x="2206" y="3338"/>
                    </a:cubicBezTo>
                    <a:cubicBezTo>
                      <a:pt x="2913" y="3338"/>
                      <a:pt x="3429" y="2789"/>
                      <a:pt x="3773" y="2098"/>
                    </a:cubicBezTo>
                    <a:cubicBezTo>
                      <a:pt x="3700" y="1942"/>
                      <a:pt x="3641" y="1777"/>
                      <a:pt x="3598" y="1608"/>
                    </a:cubicBezTo>
                    <a:cubicBezTo>
                      <a:pt x="3307" y="2322"/>
                      <a:pt x="2811" y="2921"/>
                      <a:pt x="2057" y="2954"/>
                    </a:cubicBezTo>
                    <a:cubicBezTo>
                      <a:pt x="2034" y="2957"/>
                      <a:pt x="2011" y="2957"/>
                      <a:pt x="1988" y="2957"/>
                    </a:cubicBezTo>
                    <a:cubicBezTo>
                      <a:pt x="645" y="2957"/>
                      <a:pt x="390" y="1165"/>
                      <a:pt x="374" y="179"/>
                    </a:cubicBezTo>
                    <a:cubicBezTo>
                      <a:pt x="374" y="60"/>
                      <a:pt x="278" y="1"/>
                      <a:pt x="185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2"/>
              <p:cNvSpPr/>
              <p:nvPr/>
            </p:nvSpPr>
            <p:spPr>
              <a:xfrm>
                <a:off x="6785575" y="4434950"/>
                <a:ext cx="1787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2371" extrusionOk="0">
                    <a:moveTo>
                      <a:pt x="525" y="0"/>
                    </a:moveTo>
                    <a:cubicBezTo>
                      <a:pt x="433" y="0"/>
                      <a:pt x="340" y="63"/>
                      <a:pt x="337" y="182"/>
                    </a:cubicBezTo>
                    <a:cubicBezTo>
                      <a:pt x="337" y="667"/>
                      <a:pt x="235" y="1313"/>
                      <a:pt x="0" y="1881"/>
                    </a:cubicBezTo>
                    <a:cubicBezTo>
                      <a:pt x="43" y="2050"/>
                      <a:pt x="102" y="2215"/>
                      <a:pt x="175" y="2371"/>
                    </a:cubicBezTo>
                    <a:cubicBezTo>
                      <a:pt x="542" y="1640"/>
                      <a:pt x="711" y="750"/>
                      <a:pt x="711" y="182"/>
                    </a:cubicBezTo>
                    <a:cubicBezTo>
                      <a:pt x="714" y="63"/>
                      <a:pt x="618" y="0"/>
                      <a:pt x="525" y="0"/>
                    </a:cubicBezTo>
                    <a:close/>
                  </a:path>
                </a:pathLst>
              </a:custGeom>
              <a:solidFill>
                <a:srgbClr val="851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2"/>
              <p:cNvSpPr/>
              <p:nvPr/>
            </p:nvSpPr>
            <p:spPr>
              <a:xfrm>
                <a:off x="6213575" y="4430050"/>
                <a:ext cx="207675" cy="174200"/>
              </a:xfrm>
              <a:custGeom>
                <a:avLst/>
                <a:gdLst/>
                <a:ahLst/>
                <a:cxnLst/>
                <a:rect l="l" t="t" r="r" b="b"/>
                <a:pathLst>
                  <a:path w="8307" h="6968" extrusionOk="0">
                    <a:moveTo>
                      <a:pt x="245" y="1"/>
                    </a:moveTo>
                    <a:cubicBezTo>
                      <a:pt x="183" y="1"/>
                      <a:pt x="113" y="27"/>
                      <a:pt x="70" y="83"/>
                    </a:cubicBezTo>
                    <a:cubicBezTo>
                      <a:pt x="47" y="110"/>
                      <a:pt x="33" y="146"/>
                      <a:pt x="27" y="189"/>
                    </a:cubicBezTo>
                    <a:cubicBezTo>
                      <a:pt x="18" y="271"/>
                      <a:pt x="7" y="351"/>
                      <a:pt x="1" y="437"/>
                    </a:cubicBezTo>
                    <a:cubicBezTo>
                      <a:pt x="4" y="434"/>
                      <a:pt x="7" y="430"/>
                      <a:pt x="10" y="427"/>
                    </a:cubicBezTo>
                    <a:cubicBezTo>
                      <a:pt x="18" y="460"/>
                      <a:pt x="21" y="490"/>
                      <a:pt x="30" y="526"/>
                    </a:cubicBezTo>
                    <a:cubicBezTo>
                      <a:pt x="430" y="1978"/>
                      <a:pt x="202" y="3430"/>
                      <a:pt x="755" y="4855"/>
                    </a:cubicBezTo>
                    <a:cubicBezTo>
                      <a:pt x="1056" y="5430"/>
                      <a:pt x="1442" y="5950"/>
                      <a:pt x="1935" y="6376"/>
                    </a:cubicBezTo>
                    <a:cubicBezTo>
                      <a:pt x="2484" y="6756"/>
                      <a:pt x="3142" y="6968"/>
                      <a:pt x="3810" y="6968"/>
                    </a:cubicBezTo>
                    <a:cubicBezTo>
                      <a:pt x="4065" y="6968"/>
                      <a:pt x="4319" y="6938"/>
                      <a:pt x="4567" y="6875"/>
                    </a:cubicBezTo>
                    <a:cubicBezTo>
                      <a:pt x="5295" y="6687"/>
                      <a:pt x="5893" y="6280"/>
                      <a:pt x="6412" y="5755"/>
                    </a:cubicBezTo>
                    <a:cubicBezTo>
                      <a:pt x="6756" y="5579"/>
                      <a:pt x="7093" y="5370"/>
                      <a:pt x="7418" y="5132"/>
                    </a:cubicBezTo>
                    <a:cubicBezTo>
                      <a:pt x="7731" y="4746"/>
                      <a:pt x="8016" y="4349"/>
                      <a:pt x="8258" y="3978"/>
                    </a:cubicBezTo>
                    <a:cubicBezTo>
                      <a:pt x="8241" y="3859"/>
                      <a:pt x="8224" y="3740"/>
                      <a:pt x="8208" y="3624"/>
                    </a:cubicBezTo>
                    <a:cubicBezTo>
                      <a:pt x="8198" y="3532"/>
                      <a:pt x="8244" y="3473"/>
                      <a:pt x="8307" y="3450"/>
                    </a:cubicBezTo>
                    <a:cubicBezTo>
                      <a:pt x="8287" y="3443"/>
                      <a:pt x="8264" y="3440"/>
                      <a:pt x="8244" y="3440"/>
                    </a:cubicBezTo>
                    <a:cubicBezTo>
                      <a:pt x="8185" y="3440"/>
                      <a:pt x="8125" y="3466"/>
                      <a:pt x="8082" y="3532"/>
                    </a:cubicBezTo>
                    <a:cubicBezTo>
                      <a:pt x="7156" y="4997"/>
                      <a:pt x="5764" y="6809"/>
                      <a:pt x="4032" y="6809"/>
                    </a:cubicBezTo>
                    <a:cubicBezTo>
                      <a:pt x="3555" y="6809"/>
                      <a:pt x="3056" y="6674"/>
                      <a:pt x="2530" y="6356"/>
                    </a:cubicBezTo>
                    <a:cubicBezTo>
                      <a:pt x="579" y="5176"/>
                      <a:pt x="169" y="2240"/>
                      <a:pt x="417" y="189"/>
                    </a:cubicBezTo>
                    <a:cubicBezTo>
                      <a:pt x="430" y="63"/>
                      <a:pt x="341" y="1"/>
                      <a:pt x="245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2"/>
              <p:cNvSpPr/>
              <p:nvPr/>
            </p:nvSpPr>
            <p:spPr>
              <a:xfrm>
                <a:off x="6210600" y="4440700"/>
                <a:ext cx="188425" cy="170850"/>
              </a:xfrm>
              <a:custGeom>
                <a:avLst/>
                <a:gdLst/>
                <a:ahLst/>
                <a:cxnLst/>
                <a:rect l="l" t="t" r="r" b="b"/>
                <a:pathLst>
                  <a:path w="7537" h="6834" extrusionOk="0">
                    <a:moveTo>
                      <a:pt x="129" y="1"/>
                    </a:moveTo>
                    <a:cubicBezTo>
                      <a:pt x="126" y="4"/>
                      <a:pt x="123" y="8"/>
                      <a:pt x="120" y="11"/>
                    </a:cubicBezTo>
                    <a:cubicBezTo>
                      <a:pt x="113" y="74"/>
                      <a:pt x="110" y="140"/>
                      <a:pt x="103" y="207"/>
                    </a:cubicBezTo>
                    <a:cubicBezTo>
                      <a:pt x="1" y="1618"/>
                      <a:pt x="216" y="3159"/>
                      <a:pt x="874" y="4429"/>
                    </a:cubicBezTo>
                    <a:cubicBezTo>
                      <a:pt x="321" y="3004"/>
                      <a:pt x="549" y="1552"/>
                      <a:pt x="149" y="100"/>
                    </a:cubicBezTo>
                    <a:cubicBezTo>
                      <a:pt x="140" y="64"/>
                      <a:pt x="137" y="34"/>
                      <a:pt x="129" y="1"/>
                    </a:cubicBezTo>
                    <a:close/>
                    <a:moveTo>
                      <a:pt x="7537" y="4706"/>
                    </a:moveTo>
                    <a:lnTo>
                      <a:pt x="7537" y="4706"/>
                    </a:lnTo>
                    <a:cubicBezTo>
                      <a:pt x="7212" y="4944"/>
                      <a:pt x="6875" y="5153"/>
                      <a:pt x="6531" y="5329"/>
                    </a:cubicBezTo>
                    <a:cubicBezTo>
                      <a:pt x="6012" y="5854"/>
                      <a:pt x="5414" y="6261"/>
                      <a:pt x="4686" y="6449"/>
                    </a:cubicBezTo>
                    <a:cubicBezTo>
                      <a:pt x="4438" y="6512"/>
                      <a:pt x="4184" y="6542"/>
                      <a:pt x="3929" y="6542"/>
                    </a:cubicBezTo>
                    <a:cubicBezTo>
                      <a:pt x="3261" y="6542"/>
                      <a:pt x="2603" y="6330"/>
                      <a:pt x="2054" y="5950"/>
                    </a:cubicBezTo>
                    <a:lnTo>
                      <a:pt x="2054" y="5950"/>
                    </a:lnTo>
                    <a:cubicBezTo>
                      <a:pt x="2246" y="6115"/>
                      <a:pt x="2454" y="6271"/>
                      <a:pt x="2682" y="6406"/>
                    </a:cubicBezTo>
                    <a:cubicBezTo>
                      <a:pt x="3178" y="6704"/>
                      <a:pt x="3661" y="6833"/>
                      <a:pt x="4131" y="6833"/>
                    </a:cubicBezTo>
                    <a:cubicBezTo>
                      <a:pt x="5447" y="6833"/>
                      <a:pt x="6627" y="5817"/>
                      <a:pt x="7537" y="4706"/>
                    </a:cubicBezTo>
                    <a:close/>
                  </a:path>
                </a:pathLst>
              </a:custGeom>
              <a:solidFill>
                <a:srgbClr val="BC6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2"/>
              <p:cNvSpPr/>
              <p:nvPr/>
            </p:nvSpPr>
            <p:spPr>
              <a:xfrm>
                <a:off x="6418525" y="4516025"/>
                <a:ext cx="202050" cy="125525"/>
              </a:xfrm>
              <a:custGeom>
                <a:avLst/>
                <a:gdLst/>
                <a:ahLst/>
                <a:cxnLst/>
                <a:rect l="l" t="t" r="r" b="b"/>
                <a:pathLst>
                  <a:path w="8082" h="5021" extrusionOk="0">
                    <a:moveTo>
                      <a:pt x="182" y="1"/>
                    </a:moveTo>
                    <a:cubicBezTo>
                      <a:pt x="156" y="1"/>
                      <a:pt x="133" y="4"/>
                      <a:pt x="109" y="11"/>
                    </a:cubicBezTo>
                    <a:cubicBezTo>
                      <a:pt x="46" y="34"/>
                      <a:pt x="0" y="93"/>
                      <a:pt x="10" y="185"/>
                    </a:cubicBezTo>
                    <a:cubicBezTo>
                      <a:pt x="26" y="301"/>
                      <a:pt x="43" y="420"/>
                      <a:pt x="60" y="539"/>
                    </a:cubicBezTo>
                    <a:cubicBezTo>
                      <a:pt x="79" y="662"/>
                      <a:pt x="102" y="788"/>
                      <a:pt x="129" y="916"/>
                    </a:cubicBezTo>
                    <a:cubicBezTo>
                      <a:pt x="142" y="904"/>
                      <a:pt x="152" y="890"/>
                      <a:pt x="165" y="877"/>
                    </a:cubicBezTo>
                    <a:cubicBezTo>
                      <a:pt x="383" y="1991"/>
                      <a:pt x="843" y="3036"/>
                      <a:pt x="1471" y="3790"/>
                    </a:cubicBezTo>
                    <a:cubicBezTo>
                      <a:pt x="2126" y="4574"/>
                      <a:pt x="3052" y="5020"/>
                      <a:pt x="4002" y="5020"/>
                    </a:cubicBezTo>
                    <a:cubicBezTo>
                      <a:pt x="4567" y="5020"/>
                      <a:pt x="5139" y="4861"/>
                      <a:pt x="5664" y="4518"/>
                    </a:cubicBezTo>
                    <a:cubicBezTo>
                      <a:pt x="6630" y="3886"/>
                      <a:pt x="7443" y="2844"/>
                      <a:pt x="8009" y="1717"/>
                    </a:cubicBezTo>
                    <a:cubicBezTo>
                      <a:pt x="8035" y="1647"/>
                      <a:pt x="8058" y="1574"/>
                      <a:pt x="8081" y="1502"/>
                    </a:cubicBezTo>
                    <a:cubicBezTo>
                      <a:pt x="8002" y="1284"/>
                      <a:pt x="7926" y="1069"/>
                      <a:pt x="7860" y="864"/>
                    </a:cubicBezTo>
                    <a:lnTo>
                      <a:pt x="7860" y="860"/>
                    </a:lnTo>
                    <a:cubicBezTo>
                      <a:pt x="7374" y="2815"/>
                      <a:pt x="6193" y="4753"/>
                      <a:pt x="3975" y="4822"/>
                    </a:cubicBezTo>
                    <a:cubicBezTo>
                      <a:pt x="3945" y="4822"/>
                      <a:pt x="3912" y="4825"/>
                      <a:pt x="3882" y="4825"/>
                    </a:cubicBezTo>
                    <a:cubicBezTo>
                      <a:pt x="1581" y="4825"/>
                      <a:pt x="632" y="2047"/>
                      <a:pt x="400" y="185"/>
                    </a:cubicBezTo>
                    <a:cubicBezTo>
                      <a:pt x="383" y="60"/>
                      <a:pt x="278" y="1"/>
                      <a:pt x="182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2"/>
              <p:cNvSpPr/>
              <p:nvPr/>
            </p:nvSpPr>
            <p:spPr>
              <a:xfrm>
                <a:off x="6421725" y="4537925"/>
                <a:ext cx="197050" cy="108150"/>
              </a:xfrm>
              <a:custGeom>
                <a:avLst/>
                <a:gdLst/>
                <a:ahLst/>
                <a:cxnLst/>
                <a:rect l="l" t="t" r="r" b="b"/>
                <a:pathLst>
                  <a:path w="7882" h="4326" extrusionOk="0">
                    <a:moveTo>
                      <a:pt x="37" y="1"/>
                    </a:moveTo>
                    <a:cubicBezTo>
                      <a:pt x="24" y="14"/>
                      <a:pt x="14" y="28"/>
                      <a:pt x="1" y="40"/>
                    </a:cubicBezTo>
                    <a:cubicBezTo>
                      <a:pt x="382" y="1955"/>
                      <a:pt x="1389" y="4164"/>
                      <a:pt x="3549" y="4316"/>
                    </a:cubicBezTo>
                    <a:cubicBezTo>
                      <a:pt x="3648" y="4323"/>
                      <a:pt x="3744" y="4326"/>
                      <a:pt x="3837" y="4326"/>
                    </a:cubicBezTo>
                    <a:cubicBezTo>
                      <a:pt x="5907" y="4326"/>
                      <a:pt x="7233" y="2682"/>
                      <a:pt x="7881" y="841"/>
                    </a:cubicBezTo>
                    <a:lnTo>
                      <a:pt x="7881" y="841"/>
                    </a:lnTo>
                    <a:cubicBezTo>
                      <a:pt x="7315" y="1968"/>
                      <a:pt x="6502" y="3010"/>
                      <a:pt x="5536" y="3642"/>
                    </a:cubicBezTo>
                    <a:cubicBezTo>
                      <a:pt x="5011" y="3985"/>
                      <a:pt x="4439" y="4144"/>
                      <a:pt x="3874" y="4144"/>
                    </a:cubicBezTo>
                    <a:cubicBezTo>
                      <a:pt x="2924" y="4144"/>
                      <a:pt x="1998" y="3698"/>
                      <a:pt x="1343" y="2914"/>
                    </a:cubicBezTo>
                    <a:cubicBezTo>
                      <a:pt x="715" y="2160"/>
                      <a:pt x="255" y="1115"/>
                      <a:pt x="37" y="1"/>
                    </a:cubicBezTo>
                    <a:close/>
                  </a:path>
                </a:pathLst>
              </a:custGeom>
              <a:solidFill>
                <a:srgbClr val="BC6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2"/>
              <p:cNvSpPr/>
              <p:nvPr/>
            </p:nvSpPr>
            <p:spPr>
              <a:xfrm>
                <a:off x="6613775" y="4531550"/>
                <a:ext cx="190325" cy="121900"/>
              </a:xfrm>
              <a:custGeom>
                <a:avLst/>
                <a:gdLst/>
                <a:ahLst/>
                <a:cxnLst/>
                <a:rect l="l" t="t" r="r" b="b"/>
                <a:pathLst>
                  <a:path w="7613" h="4876" extrusionOk="0">
                    <a:moveTo>
                      <a:pt x="239" y="1"/>
                    </a:moveTo>
                    <a:cubicBezTo>
                      <a:pt x="120" y="1"/>
                      <a:pt x="1" y="97"/>
                      <a:pt x="50" y="239"/>
                    </a:cubicBezTo>
                    <a:lnTo>
                      <a:pt x="50" y="243"/>
                    </a:lnTo>
                    <a:cubicBezTo>
                      <a:pt x="116" y="448"/>
                      <a:pt x="192" y="663"/>
                      <a:pt x="271" y="881"/>
                    </a:cubicBezTo>
                    <a:cubicBezTo>
                      <a:pt x="279" y="894"/>
                      <a:pt x="282" y="907"/>
                      <a:pt x="285" y="921"/>
                    </a:cubicBezTo>
                    <a:cubicBezTo>
                      <a:pt x="295" y="904"/>
                      <a:pt x="302" y="887"/>
                      <a:pt x="308" y="871"/>
                    </a:cubicBezTo>
                    <a:cubicBezTo>
                      <a:pt x="348" y="1020"/>
                      <a:pt x="391" y="1165"/>
                      <a:pt x="437" y="1307"/>
                    </a:cubicBezTo>
                    <a:cubicBezTo>
                      <a:pt x="801" y="2210"/>
                      <a:pt x="1280" y="3129"/>
                      <a:pt x="1935" y="3830"/>
                    </a:cubicBezTo>
                    <a:cubicBezTo>
                      <a:pt x="2040" y="3936"/>
                      <a:pt x="2153" y="4036"/>
                      <a:pt x="2269" y="4135"/>
                    </a:cubicBezTo>
                    <a:cubicBezTo>
                      <a:pt x="2894" y="4648"/>
                      <a:pt x="3542" y="4875"/>
                      <a:pt x="4160" y="4875"/>
                    </a:cubicBezTo>
                    <a:cubicBezTo>
                      <a:pt x="5294" y="4875"/>
                      <a:pt x="6343" y="4112"/>
                      <a:pt x="7014" y="2931"/>
                    </a:cubicBezTo>
                    <a:cubicBezTo>
                      <a:pt x="7127" y="2736"/>
                      <a:pt x="7226" y="2534"/>
                      <a:pt x="7312" y="2333"/>
                    </a:cubicBezTo>
                    <a:cubicBezTo>
                      <a:pt x="7454" y="1910"/>
                      <a:pt x="7553" y="1483"/>
                      <a:pt x="7612" y="1079"/>
                    </a:cubicBezTo>
                    <a:cubicBezTo>
                      <a:pt x="7530" y="914"/>
                      <a:pt x="7457" y="749"/>
                      <a:pt x="7391" y="580"/>
                    </a:cubicBezTo>
                    <a:cubicBezTo>
                      <a:pt x="7382" y="556"/>
                      <a:pt x="7378" y="537"/>
                      <a:pt x="7378" y="517"/>
                    </a:cubicBezTo>
                    <a:cubicBezTo>
                      <a:pt x="7318" y="544"/>
                      <a:pt x="7272" y="600"/>
                      <a:pt x="7266" y="683"/>
                    </a:cubicBezTo>
                    <a:cubicBezTo>
                      <a:pt x="7136" y="2362"/>
                      <a:pt x="6187" y="4598"/>
                      <a:pt x="4389" y="4598"/>
                    </a:cubicBezTo>
                    <a:cubicBezTo>
                      <a:pt x="4157" y="4598"/>
                      <a:pt x="3905" y="4561"/>
                      <a:pt x="3644" y="4479"/>
                    </a:cubicBezTo>
                    <a:cubicBezTo>
                      <a:pt x="1810" y="3906"/>
                      <a:pt x="969" y="1791"/>
                      <a:pt x="424" y="137"/>
                    </a:cubicBezTo>
                    <a:cubicBezTo>
                      <a:pt x="394" y="41"/>
                      <a:pt x="314" y="1"/>
                      <a:pt x="239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2"/>
              <p:cNvSpPr/>
              <p:nvPr/>
            </p:nvSpPr>
            <p:spPr>
              <a:xfrm>
                <a:off x="6620875" y="4553300"/>
                <a:ext cx="175700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7028" h="4158" extrusionOk="0">
                    <a:moveTo>
                      <a:pt x="24" y="1"/>
                    </a:moveTo>
                    <a:cubicBezTo>
                      <a:pt x="18" y="17"/>
                      <a:pt x="11" y="34"/>
                      <a:pt x="1" y="51"/>
                    </a:cubicBezTo>
                    <a:cubicBezTo>
                      <a:pt x="50" y="179"/>
                      <a:pt x="100" y="309"/>
                      <a:pt x="153" y="437"/>
                    </a:cubicBezTo>
                    <a:cubicBezTo>
                      <a:pt x="107" y="295"/>
                      <a:pt x="64" y="150"/>
                      <a:pt x="24" y="1"/>
                    </a:cubicBezTo>
                    <a:close/>
                    <a:moveTo>
                      <a:pt x="7028" y="1463"/>
                    </a:moveTo>
                    <a:cubicBezTo>
                      <a:pt x="6942" y="1664"/>
                      <a:pt x="6843" y="1866"/>
                      <a:pt x="6730" y="2061"/>
                    </a:cubicBezTo>
                    <a:cubicBezTo>
                      <a:pt x="6059" y="3242"/>
                      <a:pt x="5010" y="4005"/>
                      <a:pt x="3876" y="4005"/>
                    </a:cubicBezTo>
                    <a:cubicBezTo>
                      <a:pt x="3258" y="4005"/>
                      <a:pt x="2610" y="3778"/>
                      <a:pt x="1985" y="3265"/>
                    </a:cubicBezTo>
                    <a:cubicBezTo>
                      <a:pt x="1869" y="3166"/>
                      <a:pt x="1756" y="3066"/>
                      <a:pt x="1651" y="2960"/>
                    </a:cubicBezTo>
                    <a:lnTo>
                      <a:pt x="1651" y="2960"/>
                    </a:lnTo>
                    <a:cubicBezTo>
                      <a:pt x="2237" y="3589"/>
                      <a:pt x="2960" y="4039"/>
                      <a:pt x="3864" y="4141"/>
                    </a:cubicBezTo>
                    <a:cubicBezTo>
                      <a:pt x="3963" y="4151"/>
                      <a:pt x="4058" y="4158"/>
                      <a:pt x="4151" y="4158"/>
                    </a:cubicBezTo>
                    <a:cubicBezTo>
                      <a:pt x="5613" y="4158"/>
                      <a:pt x="6558" y="2855"/>
                      <a:pt x="7028" y="1463"/>
                    </a:cubicBezTo>
                    <a:close/>
                  </a:path>
                </a:pathLst>
              </a:custGeom>
              <a:solidFill>
                <a:srgbClr val="BC6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2"/>
              <p:cNvSpPr/>
              <p:nvPr/>
            </p:nvSpPr>
            <p:spPr>
              <a:xfrm>
                <a:off x="6798050" y="4503200"/>
                <a:ext cx="212575" cy="129750"/>
              </a:xfrm>
              <a:custGeom>
                <a:avLst/>
                <a:gdLst/>
                <a:ahLst/>
                <a:cxnLst/>
                <a:rect l="l" t="t" r="r" b="b"/>
                <a:pathLst>
                  <a:path w="8503" h="5190" extrusionOk="0">
                    <a:moveTo>
                      <a:pt x="8115" y="1"/>
                    </a:moveTo>
                    <a:cubicBezTo>
                      <a:pt x="8112" y="21"/>
                      <a:pt x="8109" y="41"/>
                      <a:pt x="8109" y="64"/>
                    </a:cubicBezTo>
                    <a:cubicBezTo>
                      <a:pt x="8194" y="2078"/>
                      <a:pt x="7576" y="4181"/>
                      <a:pt x="5453" y="4796"/>
                    </a:cubicBezTo>
                    <a:cubicBezTo>
                      <a:pt x="5133" y="4889"/>
                      <a:pt x="4821" y="4932"/>
                      <a:pt x="4514" y="4932"/>
                    </a:cubicBezTo>
                    <a:cubicBezTo>
                      <a:pt x="2639" y="4932"/>
                      <a:pt x="1065" y="3308"/>
                      <a:pt x="394" y="1608"/>
                    </a:cubicBezTo>
                    <a:cubicBezTo>
                      <a:pt x="357" y="1519"/>
                      <a:pt x="278" y="1479"/>
                      <a:pt x="199" y="1479"/>
                    </a:cubicBezTo>
                    <a:cubicBezTo>
                      <a:pt x="99" y="1479"/>
                      <a:pt x="0" y="1545"/>
                      <a:pt x="7" y="1651"/>
                    </a:cubicBezTo>
                    <a:cubicBezTo>
                      <a:pt x="7" y="1671"/>
                      <a:pt x="11" y="1690"/>
                      <a:pt x="20" y="1714"/>
                    </a:cubicBezTo>
                    <a:cubicBezTo>
                      <a:pt x="86" y="1883"/>
                      <a:pt x="159" y="2048"/>
                      <a:pt x="241" y="2213"/>
                    </a:cubicBezTo>
                    <a:cubicBezTo>
                      <a:pt x="261" y="2256"/>
                      <a:pt x="281" y="2296"/>
                      <a:pt x="304" y="2339"/>
                    </a:cubicBezTo>
                    <a:cubicBezTo>
                      <a:pt x="318" y="2273"/>
                      <a:pt x="334" y="2203"/>
                      <a:pt x="344" y="2137"/>
                    </a:cubicBezTo>
                    <a:cubicBezTo>
                      <a:pt x="864" y="3103"/>
                      <a:pt x="1568" y="3956"/>
                      <a:pt x="2483" y="4591"/>
                    </a:cubicBezTo>
                    <a:cubicBezTo>
                      <a:pt x="3072" y="5001"/>
                      <a:pt x="3750" y="5190"/>
                      <a:pt x="4431" y="5190"/>
                    </a:cubicBezTo>
                    <a:cubicBezTo>
                      <a:pt x="5519" y="5190"/>
                      <a:pt x="6607" y="4710"/>
                      <a:pt x="7351" y="3886"/>
                    </a:cubicBezTo>
                    <a:cubicBezTo>
                      <a:pt x="7913" y="3265"/>
                      <a:pt x="8234" y="2501"/>
                      <a:pt x="8399" y="1687"/>
                    </a:cubicBezTo>
                    <a:cubicBezTo>
                      <a:pt x="8459" y="1353"/>
                      <a:pt x="8492" y="1013"/>
                      <a:pt x="8502" y="666"/>
                    </a:cubicBezTo>
                    <a:cubicBezTo>
                      <a:pt x="8359" y="431"/>
                      <a:pt x="8231" y="206"/>
                      <a:pt x="8115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2"/>
              <p:cNvSpPr/>
              <p:nvPr/>
            </p:nvSpPr>
            <p:spPr>
              <a:xfrm>
                <a:off x="6805650" y="4545375"/>
                <a:ext cx="202400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3628" extrusionOk="0">
                    <a:moveTo>
                      <a:pt x="8095" y="0"/>
                    </a:moveTo>
                    <a:cubicBezTo>
                      <a:pt x="7930" y="814"/>
                      <a:pt x="7609" y="1578"/>
                      <a:pt x="7047" y="2199"/>
                    </a:cubicBezTo>
                    <a:cubicBezTo>
                      <a:pt x="6303" y="3023"/>
                      <a:pt x="5215" y="3503"/>
                      <a:pt x="4127" y="3503"/>
                    </a:cubicBezTo>
                    <a:cubicBezTo>
                      <a:pt x="3446" y="3503"/>
                      <a:pt x="2768" y="3314"/>
                      <a:pt x="2179" y="2904"/>
                    </a:cubicBezTo>
                    <a:cubicBezTo>
                      <a:pt x="1264" y="2269"/>
                      <a:pt x="560" y="1416"/>
                      <a:pt x="40" y="450"/>
                    </a:cubicBezTo>
                    <a:cubicBezTo>
                      <a:pt x="30" y="516"/>
                      <a:pt x="14" y="586"/>
                      <a:pt x="0" y="652"/>
                    </a:cubicBezTo>
                    <a:cubicBezTo>
                      <a:pt x="833" y="2262"/>
                      <a:pt x="2358" y="3628"/>
                      <a:pt x="4194" y="3628"/>
                    </a:cubicBezTo>
                    <a:cubicBezTo>
                      <a:pt x="4444" y="3628"/>
                      <a:pt x="4699" y="3602"/>
                      <a:pt x="4960" y="3549"/>
                    </a:cubicBezTo>
                    <a:cubicBezTo>
                      <a:pt x="6845" y="3162"/>
                      <a:pt x="7794" y="1700"/>
                      <a:pt x="8095" y="0"/>
                    </a:cubicBezTo>
                    <a:close/>
                  </a:path>
                </a:pathLst>
              </a:custGeom>
              <a:solidFill>
                <a:srgbClr val="BC6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2"/>
              <p:cNvSpPr/>
              <p:nvPr/>
            </p:nvSpPr>
            <p:spPr>
              <a:xfrm>
                <a:off x="6997925" y="4458400"/>
                <a:ext cx="186625" cy="131975"/>
              </a:xfrm>
              <a:custGeom>
                <a:avLst/>
                <a:gdLst/>
                <a:ahLst/>
                <a:cxnLst/>
                <a:rect l="l" t="t" r="r" b="b"/>
                <a:pathLst>
                  <a:path w="7465" h="5279" extrusionOk="0">
                    <a:moveTo>
                      <a:pt x="7041" y="1"/>
                    </a:moveTo>
                    <a:lnTo>
                      <a:pt x="7041" y="1"/>
                    </a:lnTo>
                    <a:cubicBezTo>
                      <a:pt x="7189" y="1939"/>
                      <a:pt x="6925" y="4201"/>
                      <a:pt x="4848" y="4961"/>
                    </a:cubicBezTo>
                    <a:cubicBezTo>
                      <a:pt x="4604" y="5050"/>
                      <a:pt x="4369" y="5090"/>
                      <a:pt x="4141" y="5090"/>
                    </a:cubicBezTo>
                    <a:cubicBezTo>
                      <a:pt x="2432" y="5090"/>
                      <a:pt x="1148" y="2812"/>
                      <a:pt x="424" y="1542"/>
                    </a:cubicBezTo>
                    <a:cubicBezTo>
                      <a:pt x="388" y="1472"/>
                      <a:pt x="329" y="1446"/>
                      <a:pt x="269" y="1446"/>
                    </a:cubicBezTo>
                    <a:cubicBezTo>
                      <a:pt x="137" y="1446"/>
                      <a:pt x="1" y="1588"/>
                      <a:pt x="91" y="1740"/>
                    </a:cubicBezTo>
                    <a:cubicBezTo>
                      <a:pt x="100" y="1756"/>
                      <a:pt x="110" y="1776"/>
                      <a:pt x="120" y="1793"/>
                    </a:cubicBezTo>
                    <a:cubicBezTo>
                      <a:pt x="236" y="1998"/>
                      <a:pt x="364" y="2223"/>
                      <a:pt x="507" y="2458"/>
                    </a:cubicBezTo>
                    <a:cubicBezTo>
                      <a:pt x="514" y="2471"/>
                      <a:pt x="523" y="2484"/>
                      <a:pt x="530" y="2498"/>
                    </a:cubicBezTo>
                    <a:cubicBezTo>
                      <a:pt x="533" y="2448"/>
                      <a:pt x="537" y="2398"/>
                      <a:pt x="540" y="2348"/>
                    </a:cubicBezTo>
                    <a:cubicBezTo>
                      <a:pt x="1086" y="3374"/>
                      <a:pt x="1813" y="4276"/>
                      <a:pt x="2706" y="4878"/>
                    </a:cubicBezTo>
                    <a:cubicBezTo>
                      <a:pt x="3116" y="5159"/>
                      <a:pt x="3566" y="5278"/>
                      <a:pt x="4019" y="5278"/>
                    </a:cubicBezTo>
                    <a:cubicBezTo>
                      <a:pt x="5202" y="5278"/>
                      <a:pt x="6389" y="4439"/>
                      <a:pt x="6902" y="3397"/>
                    </a:cubicBezTo>
                    <a:cubicBezTo>
                      <a:pt x="7355" y="2481"/>
                      <a:pt x="7464" y="1472"/>
                      <a:pt x="7421" y="471"/>
                    </a:cubicBezTo>
                    <a:cubicBezTo>
                      <a:pt x="7289" y="315"/>
                      <a:pt x="7163" y="160"/>
                      <a:pt x="7041" y="1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2"/>
              <p:cNvSpPr/>
              <p:nvPr/>
            </p:nvSpPr>
            <p:spPr>
              <a:xfrm>
                <a:off x="7011175" y="4470150"/>
                <a:ext cx="174625" cy="125175"/>
              </a:xfrm>
              <a:custGeom>
                <a:avLst/>
                <a:gdLst/>
                <a:ahLst/>
                <a:cxnLst/>
                <a:rect l="l" t="t" r="r" b="b"/>
                <a:pathLst>
                  <a:path w="6985" h="5007" extrusionOk="0">
                    <a:moveTo>
                      <a:pt x="6891" y="1"/>
                    </a:moveTo>
                    <a:lnTo>
                      <a:pt x="6891" y="1"/>
                    </a:lnTo>
                    <a:cubicBezTo>
                      <a:pt x="6934" y="1002"/>
                      <a:pt x="6825" y="2011"/>
                      <a:pt x="6372" y="2927"/>
                    </a:cubicBezTo>
                    <a:cubicBezTo>
                      <a:pt x="5859" y="3969"/>
                      <a:pt x="4672" y="4808"/>
                      <a:pt x="3489" y="4808"/>
                    </a:cubicBezTo>
                    <a:cubicBezTo>
                      <a:pt x="3036" y="4808"/>
                      <a:pt x="2586" y="4689"/>
                      <a:pt x="2176" y="4408"/>
                    </a:cubicBezTo>
                    <a:cubicBezTo>
                      <a:pt x="1283" y="3806"/>
                      <a:pt x="556" y="2904"/>
                      <a:pt x="10" y="1878"/>
                    </a:cubicBezTo>
                    <a:cubicBezTo>
                      <a:pt x="7" y="1928"/>
                      <a:pt x="3" y="1978"/>
                      <a:pt x="0" y="2028"/>
                    </a:cubicBezTo>
                    <a:cubicBezTo>
                      <a:pt x="817" y="3377"/>
                      <a:pt x="2024" y="5007"/>
                      <a:pt x="3588" y="5007"/>
                    </a:cubicBezTo>
                    <a:cubicBezTo>
                      <a:pt x="3773" y="5007"/>
                      <a:pt x="3961" y="4984"/>
                      <a:pt x="4156" y="4934"/>
                    </a:cubicBezTo>
                    <a:cubicBezTo>
                      <a:pt x="6421" y="4369"/>
                      <a:pt x="6984" y="2110"/>
                      <a:pt x="6925" y="40"/>
                    </a:cubicBezTo>
                    <a:cubicBezTo>
                      <a:pt x="6914" y="27"/>
                      <a:pt x="6902" y="13"/>
                      <a:pt x="6891" y="1"/>
                    </a:cubicBezTo>
                    <a:close/>
                  </a:path>
                </a:pathLst>
              </a:custGeom>
              <a:solidFill>
                <a:srgbClr val="BC6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2"/>
              <p:cNvSpPr/>
              <p:nvPr/>
            </p:nvSpPr>
            <p:spPr>
              <a:xfrm>
                <a:off x="7170800" y="4403500"/>
                <a:ext cx="161975" cy="109325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4373" extrusionOk="0">
                    <a:moveTo>
                      <a:pt x="6191" y="1"/>
                    </a:moveTo>
                    <a:cubicBezTo>
                      <a:pt x="6220" y="18"/>
                      <a:pt x="6246" y="44"/>
                      <a:pt x="6266" y="83"/>
                    </a:cubicBezTo>
                    <a:cubicBezTo>
                      <a:pt x="6293" y="133"/>
                      <a:pt x="6319" y="180"/>
                      <a:pt x="6350" y="226"/>
                    </a:cubicBezTo>
                    <a:cubicBezTo>
                      <a:pt x="6342" y="199"/>
                      <a:pt x="6339" y="170"/>
                      <a:pt x="6333" y="140"/>
                    </a:cubicBezTo>
                    <a:cubicBezTo>
                      <a:pt x="6316" y="51"/>
                      <a:pt x="6257" y="8"/>
                      <a:pt x="6191" y="1"/>
                    </a:cubicBezTo>
                    <a:close/>
                    <a:moveTo>
                      <a:pt x="5979" y="372"/>
                    </a:moveTo>
                    <a:lnTo>
                      <a:pt x="5979" y="372"/>
                    </a:lnTo>
                    <a:cubicBezTo>
                      <a:pt x="6254" y="2025"/>
                      <a:pt x="6032" y="4009"/>
                      <a:pt x="4015" y="4221"/>
                    </a:cubicBezTo>
                    <a:cubicBezTo>
                      <a:pt x="3932" y="4230"/>
                      <a:pt x="3850" y="4234"/>
                      <a:pt x="3766" y="4234"/>
                    </a:cubicBezTo>
                    <a:cubicBezTo>
                      <a:pt x="2342" y="4234"/>
                      <a:pt x="1194" y="2948"/>
                      <a:pt x="393" y="1913"/>
                    </a:cubicBezTo>
                    <a:cubicBezTo>
                      <a:pt x="354" y="1863"/>
                      <a:pt x="311" y="1843"/>
                      <a:pt x="268" y="1843"/>
                    </a:cubicBezTo>
                    <a:cubicBezTo>
                      <a:pt x="129" y="1843"/>
                      <a:pt x="1" y="2038"/>
                      <a:pt x="116" y="2187"/>
                    </a:cubicBezTo>
                    <a:cubicBezTo>
                      <a:pt x="120" y="2191"/>
                      <a:pt x="123" y="2194"/>
                      <a:pt x="126" y="2197"/>
                    </a:cubicBezTo>
                    <a:cubicBezTo>
                      <a:pt x="248" y="2356"/>
                      <a:pt x="374" y="2511"/>
                      <a:pt x="506" y="2667"/>
                    </a:cubicBezTo>
                    <a:cubicBezTo>
                      <a:pt x="506" y="2633"/>
                      <a:pt x="503" y="2603"/>
                      <a:pt x="503" y="2574"/>
                    </a:cubicBezTo>
                    <a:lnTo>
                      <a:pt x="503" y="2574"/>
                    </a:lnTo>
                    <a:cubicBezTo>
                      <a:pt x="847" y="2980"/>
                      <a:pt x="1240" y="3357"/>
                      <a:pt x="1693" y="3694"/>
                    </a:cubicBezTo>
                    <a:cubicBezTo>
                      <a:pt x="2305" y="4148"/>
                      <a:pt x="2986" y="4373"/>
                      <a:pt x="3651" y="4373"/>
                    </a:cubicBezTo>
                    <a:cubicBezTo>
                      <a:pt x="4540" y="4373"/>
                      <a:pt x="5397" y="3969"/>
                      <a:pt x="6008" y="3175"/>
                    </a:cubicBezTo>
                    <a:cubicBezTo>
                      <a:pt x="6174" y="2960"/>
                      <a:pt x="6293" y="2722"/>
                      <a:pt x="6379" y="2464"/>
                    </a:cubicBezTo>
                    <a:cubicBezTo>
                      <a:pt x="6472" y="1968"/>
                      <a:pt x="6478" y="1440"/>
                      <a:pt x="6438" y="944"/>
                    </a:cubicBezTo>
                    <a:cubicBezTo>
                      <a:pt x="6260" y="782"/>
                      <a:pt x="6104" y="590"/>
                      <a:pt x="5979" y="372"/>
                    </a:cubicBezTo>
                    <a:close/>
                  </a:path>
                </a:pathLst>
              </a:custGeom>
              <a:solidFill>
                <a:srgbClr val="B659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2"/>
              <p:cNvSpPr/>
              <p:nvPr/>
            </p:nvSpPr>
            <p:spPr>
              <a:xfrm>
                <a:off x="7183375" y="4465100"/>
                <a:ext cx="146900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2134" extrusionOk="0">
                    <a:moveTo>
                      <a:pt x="5876" y="0"/>
                    </a:moveTo>
                    <a:lnTo>
                      <a:pt x="5876" y="0"/>
                    </a:lnTo>
                    <a:cubicBezTo>
                      <a:pt x="5790" y="258"/>
                      <a:pt x="5671" y="496"/>
                      <a:pt x="5505" y="711"/>
                    </a:cubicBezTo>
                    <a:cubicBezTo>
                      <a:pt x="4894" y="1505"/>
                      <a:pt x="4037" y="1909"/>
                      <a:pt x="3148" y="1909"/>
                    </a:cubicBezTo>
                    <a:cubicBezTo>
                      <a:pt x="2483" y="1909"/>
                      <a:pt x="1802" y="1684"/>
                      <a:pt x="1190" y="1230"/>
                    </a:cubicBezTo>
                    <a:cubicBezTo>
                      <a:pt x="737" y="893"/>
                      <a:pt x="344" y="516"/>
                      <a:pt x="0" y="110"/>
                    </a:cubicBezTo>
                    <a:lnTo>
                      <a:pt x="0" y="110"/>
                    </a:lnTo>
                    <a:cubicBezTo>
                      <a:pt x="0" y="139"/>
                      <a:pt x="3" y="169"/>
                      <a:pt x="3" y="203"/>
                    </a:cubicBezTo>
                    <a:cubicBezTo>
                      <a:pt x="14" y="215"/>
                      <a:pt x="26" y="229"/>
                      <a:pt x="37" y="242"/>
                    </a:cubicBezTo>
                    <a:cubicBezTo>
                      <a:pt x="936" y="1270"/>
                      <a:pt x="2044" y="2134"/>
                      <a:pt x="3396" y="2134"/>
                    </a:cubicBezTo>
                    <a:cubicBezTo>
                      <a:pt x="3634" y="2134"/>
                      <a:pt x="3882" y="2107"/>
                      <a:pt x="4136" y="2048"/>
                    </a:cubicBezTo>
                    <a:cubicBezTo>
                      <a:pt x="5212" y="1806"/>
                      <a:pt x="5701" y="966"/>
                      <a:pt x="5876" y="0"/>
                    </a:cubicBezTo>
                    <a:close/>
                  </a:path>
                </a:pathLst>
              </a:custGeom>
              <a:solidFill>
                <a:srgbClr val="BC6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05" name="Google Shape;1305;p2"/>
              <p:cNvGrpSpPr/>
              <p:nvPr/>
            </p:nvGrpSpPr>
            <p:grpSpPr>
              <a:xfrm>
                <a:off x="6537975" y="4767241"/>
                <a:ext cx="326150" cy="402661"/>
                <a:chOff x="6537975" y="4129825"/>
                <a:chExt cx="326150" cy="500200"/>
              </a:xfrm>
            </p:grpSpPr>
            <p:sp>
              <p:nvSpPr>
                <p:cNvPr id="1306" name="Google Shape;1306;p2"/>
                <p:cNvSpPr/>
                <p:nvPr/>
              </p:nvSpPr>
              <p:spPr>
                <a:xfrm>
                  <a:off x="6592700" y="4152550"/>
                  <a:ext cx="21475" cy="7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" h="3086" extrusionOk="0">
                      <a:moveTo>
                        <a:pt x="590" y="1"/>
                      </a:moveTo>
                      <a:cubicBezTo>
                        <a:pt x="488" y="1"/>
                        <a:pt x="390" y="54"/>
                        <a:pt x="371" y="174"/>
                      </a:cubicBezTo>
                      <a:cubicBezTo>
                        <a:pt x="301" y="607"/>
                        <a:pt x="232" y="1040"/>
                        <a:pt x="169" y="1473"/>
                      </a:cubicBezTo>
                      <a:cubicBezTo>
                        <a:pt x="139" y="1688"/>
                        <a:pt x="110" y="1906"/>
                        <a:pt x="80" y="2125"/>
                      </a:cubicBezTo>
                      <a:cubicBezTo>
                        <a:pt x="46" y="2353"/>
                        <a:pt x="0" y="2581"/>
                        <a:pt x="23" y="2813"/>
                      </a:cubicBezTo>
                      <a:cubicBezTo>
                        <a:pt x="44" y="2986"/>
                        <a:pt x="179" y="3085"/>
                        <a:pt x="314" y="3085"/>
                      </a:cubicBezTo>
                      <a:cubicBezTo>
                        <a:pt x="421" y="3085"/>
                        <a:pt x="528" y="3023"/>
                        <a:pt x="576" y="2886"/>
                      </a:cubicBezTo>
                      <a:cubicBezTo>
                        <a:pt x="655" y="2667"/>
                        <a:pt x="661" y="2436"/>
                        <a:pt x="685" y="2207"/>
                      </a:cubicBezTo>
                      <a:cubicBezTo>
                        <a:pt x="705" y="1986"/>
                        <a:pt x="725" y="1767"/>
                        <a:pt x="745" y="1549"/>
                      </a:cubicBezTo>
                      <a:cubicBezTo>
                        <a:pt x="784" y="1113"/>
                        <a:pt x="814" y="676"/>
                        <a:pt x="847" y="240"/>
                      </a:cubicBezTo>
                      <a:cubicBezTo>
                        <a:pt x="858" y="88"/>
                        <a:pt x="721" y="1"/>
                        <a:pt x="59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"/>
                <p:cNvSpPr/>
                <p:nvPr/>
              </p:nvSpPr>
              <p:spPr>
                <a:xfrm>
                  <a:off x="6584975" y="4289650"/>
                  <a:ext cx="25075" cy="8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3" h="3494" extrusionOk="0">
                      <a:moveTo>
                        <a:pt x="719" y="0"/>
                      </a:moveTo>
                      <a:cubicBezTo>
                        <a:pt x="610" y="0"/>
                        <a:pt x="505" y="57"/>
                        <a:pt x="485" y="182"/>
                      </a:cubicBezTo>
                      <a:cubicBezTo>
                        <a:pt x="402" y="675"/>
                        <a:pt x="323" y="1171"/>
                        <a:pt x="240" y="1663"/>
                      </a:cubicBezTo>
                      <a:cubicBezTo>
                        <a:pt x="157" y="2167"/>
                        <a:pt x="51" y="2669"/>
                        <a:pt x="15" y="3178"/>
                      </a:cubicBezTo>
                      <a:cubicBezTo>
                        <a:pt x="0" y="3379"/>
                        <a:pt x="177" y="3494"/>
                        <a:pt x="348" y="3494"/>
                      </a:cubicBezTo>
                      <a:cubicBezTo>
                        <a:pt x="484" y="3494"/>
                        <a:pt x="616" y="3422"/>
                        <a:pt x="647" y="3264"/>
                      </a:cubicBezTo>
                      <a:cubicBezTo>
                        <a:pt x="746" y="2765"/>
                        <a:pt x="779" y="2249"/>
                        <a:pt x="831" y="1743"/>
                      </a:cubicBezTo>
                      <a:cubicBezTo>
                        <a:pt x="881" y="1247"/>
                        <a:pt x="935" y="748"/>
                        <a:pt x="987" y="252"/>
                      </a:cubicBezTo>
                      <a:cubicBezTo>
                        <a:pt x="1002" y="92"/>
                        <a:pt x="857" y="0"/>
                        <a:pt x="7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"/>
                <p:cNvSpPr/>
                <p:nvPr/>
              </p:nvSpPr>
              <p:spPr>
                <a:xfrm>
                  <a:off x="6708175" y="4325150"/>
                  <a:ext cx="18125" cy="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" h="2981" extrusionOk="0">
                      <a:moveTo>
                        <a:pt x="364" y="1"/>
                      </a:moveTo>
                      <a:cubicBezTo>
                        <a:pt x="214" y="1"/>
                        <a:pt x="64" y="98"/>
                        <a:pt x="60" y="293"/>
                      </a:cubicBezTo>
                      <a:cubicBezTo>
                        <a:pt x="54" y="707"/>
                        <a:pt x="50" y="1120"/>
                        <a:pt x="44" y="1530"/>
                      </a:cubicBezTo>
                      <a:cubicBezTo>
                        <a:pt x="41" y="1735"/>
                        <a:pt x="37" y="1937"/>
                        <a:pt x="34" y="2139"/>
                      </a:cubicBezTo>
                      <a:cubicBezTo>
                        <a:pt x="30" y="2373"/>
                        <a:pt x="1" y="2608"/>
                        <a:pt x="100" y="2830"/>
                      </a:cubicBezTo>
                      <a:cubicBezTo>
                        <a:pt x="145" y="2931"/>
                        <a:pt x="254" y="2981"/>
                        <a:pt x="364" y="2981"/>
                      </a:cubicBezTo>
                      <a:cubicBezTo>
                        <a:pt x="474" y="2981"/>
                        <a:pt x="585" y="2931"/>
                        <a:pt x="629" y="2830"/>
                      </a:cubicBezTo>
                      <a:cubicBezTo>
                        <a:pt x="725" y="2615"/>
                        <a:pt x="695" y="2390"/>
                        <a:pt x="692" y="2162"/>
                      </a:cubicBezTo>
                      <a:cubicBezTo>
                        <a:pt x="692" y="1950"/>
                        <a:pt x="689" y="1742"/>
                        <a:pt x="685" y="1530"/>
                      </a:cubicBezTo>
                      <a:cubicBezTo>
                        <a:pt x="679" y="1120"/>
                        <a:pt x="672" y="707"/>
                        <a:pt x="669" y="293"/>
                      </a:cubicBezTo>
                      <a:cubicBezTo>
                        <a:pt x="666" y="98"/>
                        <a:pt x="515" y="1"/>
                        <a:pt x="36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"/>
                <p:cNvSpPr/>
                <p:nvPr/>
              </p:nvSpPr>
              <p:spPr>
                <a:xfrm>
                  <a:off x="6706475" y="4129825"/>
                  <a:ext cx="25550" cy="8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3469" extrusionOk="0">
                      <a:moveTo>
                        <a:pt x="251" y="0"/>
                      </a:moveTo>
                      <a:cubicBezTo>
                        <a:pt x="127" y="0"/>
                        <a:pt x="0" y="83"/>
                        <a:pt x="9" y="230"/>
                      </a:cubicBezTo>
                      <a:cubicBezTo>
                        <a:pt x="36" y="749"/>
                        <a:pt x="72" y="1265"/>
                        <a:pt x="112" y="1780"/>
                      </a:cubicBezTo>
                      <a:cubicBezTo>
                        <a:pt x="132" y="2032"/>
                        <a:pt x="151" y="2280"/>
                        <a:pt x="174" y="2528"/>
                      </a:cubicBezTo>
                      <a:cubicBezTo>
                        <a:pt x="205" y="2818"/>
                        <a:pt x="205" y="3146"/>
                        <a:pt x="403" y="3378"/>
                      </a:cubicBezTo>
                      <a:cubicBezTo>
                        <a:pt x="455" y="3439"/>
                        <a:pt x="534" y="3468"/>
                        <a:pt x="616" y="3468"/>
                      </a:cubicBezTo>
                      <a:cubicBezTo>
                        <a:pt x="727" y="3468"/>
                        <a:pt x="841" y="3414"/>
                        <a:pt x="889" y="3315"/>
                      </a:cubicBezTo>
                      <a:cubicBezTo>
                        <a:pt x="1021" y="3041"/>
                        <a:pt x="939" y="2719"/>
                        <a:pt x="889" y="2432"/>
                      </a:cubicBezTo>
                      <a:cubicBezTo>
                        <a:pt x="849" y="2184"/>
                        <a:pt x="806" y="1939"/>
                        <a:pt x="763" y="1695"/>
                      </a:cubicBezTo>
                      <a:cubicBezTo>
                        <a:pt x="670" y="1182"/>
                        <a:pt x="574" y="676"/>
                        <a:pt x="472" y="167"/>
                      </a:cubicBezTo>
                      <a:cubicBezTo>
                        <a:pt x="447" y="53"/>
                        <a:pt x="350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"/>
                <p:cNvSpPr/>
                <p:nvPr/>
              </p:nvSpPr>
              <p:spPr>
                <a:xfrm>
                  <a:off x="6659950" y="4257400"/>
                  <a:ext cx="20975" cy="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9" h="3727" extrusionOk="0">
                      <a:moveTo>
                        <a:pt x="467" y="1"/>
                      </a:moveTo>
                      <a:cubicBezTo>
                        <a:pt x="330" y="1"/>
                        <a:pt x="183" y="97"/>
                        <a:pt x="181" y="259"/>
                      </a:cubicBezTo>
                      <a:cubicBezTo>
                        <a:pt x="181" y="778"/>
                        <a:pt x="178" y="1300"/>
                        <a:pt x="144" y="1822"/>
                      </a:cubicBezTo>
                      <a:cubicBezTo>
                        <a:pt x="111" y="2342"/>
                        <a:pt x="39" y="2861"/>
                        <a:pt x="12" y="3380"/>
                      </a:cubicBezTo>
                      <a:cubicBezTo>
                        <a:pt x="1" y="3600"/>
                        <a:pt x="192" y="3726"/>
                        <a:pt x="378" y="3726"/>
                      </a:cubicBezTo>
                      <a:cubicBezTo>
                        <a:pt x="524" y="3726"/>
                        <a:pt x="667" y="3648"/>
                        <a:pt x="703" y="3476"/>
                      </a:cubicBezTo>
                      <a:cubicBezTo>
                        <a:pt x="822" y="2930"/>
                        <a:pt x="839" y="2378"/>
                        <a:pt x="832" y="1822"/>
                      </a:cubicBezTo>
                      <a:cubicBezTo>
                        <a:pt x="825" y="1274"/>
                        <a:pt x="786" y="731"/>
                        <a:pt x="697" y="189"/>
                      </a:cubicBezTo>
                      <a:cubicBezTo>
                        <a:pt x="675" y="59"/>
                        <a:pt x="574" y="1"/>
                        <a:pt x="46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"/>
                <p:cNvSpPr/>
                <p:nvPr/>
              </p:nvSpPr>
              <p:spPr>
                <a:xfrm>
                  <a:off x="6797250" y="4353925"/>
                  <a:ext cx="27700" cy="9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8" h="3757" extrusionOk="0">
                      <a:moveTo>
                        <a:pt x="243" y="0"/>
                      </a:moveTo>
                      <a:cubicBezTo>
                        <a:pt x="120" y="0"/>
                        <a:pt x="1" y="80"/>
                        <a:pt x="3" y="243"/>
                      </a:cubicBezTo>
                      <a:cubicBezTo>
                        <a:pt x="12" y="829"/>
                        <a:pt x="62" y="1411"/>
                        <a:pt x="154" y="1986"/>
                      </a:cubicBezTo>
                      <a:cubicBezTo>
                        <a:pt x="197" y="2274"/>
                        <a:pt x="250" y="2561"/>
                        <a:pt x="320" y="2842"/>
                      </a:cubicBezTo>
                      <a:cubicBezTo>
                        <a:pt x="356" y="2981"/>
                        <a:pt x="392" y="3120"/>
                        <a:pt x="442" y="3259"/>
                      </a:cubicBezTo>
                      <a:cubicBezTo>
                        <a:pt x="495" y="3402"/>
                        <a:pt x="574" y="3521"/>
                        <a:pt x="658" y="3649"/>
                      </a:cubicBezTo>
                      <a:cubicBezTo>
                        <a:pt x="707" y="3721"/>
                        <a:pt x="790" y="3756"/>
                        <a:pt x="871" y="3756"/>
                      </a:cubicBezTo>
                      <a:cubicBezTo>
                        <a:pt x="992" y="3756"/>
                        <a:pt x="1107" y="3679"/>
                        <a:pt x="1097" y="3530"/>
                      </a:cubicBezTo>
                      <a:cubicBezTo>
                        <a:pt x="1087" y="3382"/>
                        <a:pt x="1084" y="3236"/>
                        <a:pt x="1054" y="3091"/>
                      </a:cubicBezTo>
                      <a:cubicBezTo>
                        <a:pt x="1021" y="2949"/>
                        <a:pt x="978" y="2810"/>
                        <a:pt x="938" y="2671"/>
                      </a:cubicBezTo>
                      <a:cubicBezTo>
                        <a:pt x="865" y="2413"/>
                        <a:pt x="796" y="2152"/>
                        <a:pt x="740" y="1890"/>
                      </a:cubicBezTo>
                      <a:cubicBezTo>
                        <a:pt x="621" y="1348"/>
                        <a:pt x="545" y="795"/>
                        <a:pt x="505" y="243"/>
                      </a:cubicBezTo>
                      <a:cubicBezTo>
                        <a:pt x="495" y="82"/>
                        <a:pt x="367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"/>
                <p:cNvSpPr/>
                <p:nvPr/>
              </p:nvSpPr>
              <p:spPr>
                <a:xfrm>
                  <a:off x="6841950" y="4536075"/>
                  <a:ext cx="22175" cy="9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" h="3758" extrusionOk="0">
                      <a:moveTo>
                        <a:pt x="291" y="0"/>
                      </a:moveTo>
                      <a:cubicBezTo>
                        <a:pt x="139" y="0"/>
                        <a:pt x="0" y="133"/>
                        <a:pt x="7" y="285"/>
                      </a:cubicBezTo>
                      <a:cubicBezTo>
                        <a:pt x="20" y="814"/>
                        <a:pt x="33" y="1343"/>
                        <a:pt x="46" y="1873"/>
                      </a:cubicBezTo>
                      <a:cubicBezTo>
                        <a:pt x="63" y="2415"/>
                        <a:pt x="66" y="2961"/>
                        <a:pt x="159" y="3492"/>
                      </a:cubicBezTo>
                      <a:cubicBezTo>
                        <a:pt x="186" y="3652"/>
                        <a:pt x="358" y="3757"/>
                        <a:pt x="512" y="3757"/>
                      </a:cubicBezTo>
                      <a:cubicBezTo>
                        <a:pt x="527" y="3757"/>
                        <a:pt x="542" y="3756"/>
                        <a:pt x="556" y="3754"/>
                      </a:cubicBezTo>
                      <a:cubicBezTo>
                        <a:pt x="735" y="3724"/>
                        <a:pt x="863" y="3582"/>
                        <a:pt x="869" y="3397"/>
                      </a:cubicBezTo>
                      <a:cubicBezTo>
                        <a:pt x="886" y="2877"/>
                        <a:pt x="807" y="2358"/>
                        <a:pt x="750" y="1842"/>
                      </a:cubicBezTo>
                      <a:cubicBezTo>
                        <a:pt x="691" y="1323"/>
                        <a:pt x="631" y="804"/>
                        <a:pt x="572" y="285"/>
                      </a:cubicBezTo>
                      <a:cubicBezTo>
                        <a:pt x="556" y="133"/>
                        <a:pt x="457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"/>
                <p:cNvSpPr/>
                <p:nvPr/>
              </p:nvSpPr>
              <p:spPr>
                <a:xfrm>
                  <a:off x="6708100" y="4512600"/>
                  <a:ext cx="22025" cy="9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3755" extrusionOk="0">
                      <a:moveTo>
                        <a:pt x="378" y="1"/>
                      </a:moveTo>
                      <a:cubicBezTo>
                        <a:pt x="199" y="1"/>
                        <a:pt x="86" y="143"/>
                        <a:pt x="70" y="309"/>
                      </a:cubicBezTo>
                      <a:cubicBezTo>
                        <a:pt x="21" y="837"/>
                        <a:pt x="1" y="1370"/>
                        <a:pt x="21" y="1902"/>
                      </a:cubicBezTo>
                      <a:cubicBezTo>
                        <a:pt x="40" y="2435"/>
                        <a:pt x="73" y="2993"/>
                        <a:pt x="205" y="3512"/>
                      </a:cubicBezTo>
                      <a:cubicBezTo>
                        <a:pt x="244" y="3655"/>
                        <a:pt x="381" y="3754"/>
                        <a:pt x="524" y="3754"/>
                      </a:cubicBezTo>
                      <a:cubicBezTo>
                        <a:pt x="540" y="3754"/>
                        <a:pt x="557" y="3753"/>
                        <a:pt x="573" y="3750"/>
                      </a:cubicBezTo>
                      <a:cubicBezTo>
                        <a:pt x="721" y="3731"/>
                        <a:pt x="880" y="3592"/>
                        <a:pt x="860" y="3427"/>
                      </a:cubicBezTo>
                      <a:cubicBezTo>
                        <a:pt x="801" y="2904"/>
                        <a:pt x="708" y="2395"/>
                        <a:pt x="675" y="1872"/>
                      </a:cubicBezTo>
                      <a:cubicBezTo>
                        <a:pt x="642" y="1350"/>
                        <a:pt x="648" y="828"/>
                        <a:pt x="685" y="309"/>
                      </a:cubicBezTo>
                      <a:cubicBezTo>
                        <a:pt x="695" y="143"/>
                        <a:pt x="536" y="1"/>
                        <a:pt x="3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"/>
                <p:cNvSpPr/>
                <p:nvPr/>
              </p:nvSpPr>
              <p:spPr>
                <a:xfrm>
                  <a:off x="6537975" y="4490900"/>
                  <a:ext cx="26975" cy="10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9" h="4255" extrusionOk="0">
                      <a:moveTo>
                        <a:pt x="778" y="1"/>
                      </a:moveTo>
                      <a:cubicBezTo>
                        <a:pt x="663" y="1"/>
                        <a:pt x="554" y="60"/>
                        <a:pt x="536" y="191"/>
                      </a:cubicBezTo>
                      <a:cubicBezTo>
                        <a:pt x="364" y="1434"/>
                        <a:pt x="185" y="2674"/>
                        <a:pt x="23" y="3918"/>
                      </a:cubicBezTo>
                      <a:cubicBezTo>
                        <a:pt x="0" y="4099"/>
                        <a:pt x="196" y="4255"/>
                        <a:pt x="358" y="4255"/>
                      </a:cubicBezTo>
                      <a:cubicBezTo>
                        <a:pt x="556" y="4255"/>
                        <a:pt x="675" y="4099"/>
                        <a:pt x="695" y="3918"/>
                      </a:cubicBezTo>
                      <a:cubicBezTo>
                        <a:pt x="823" y="2700"/>
                        <a:pt x="939" y="1481"/>
                        <a:pt x="1062" y="264"/>
                      </a:cubicBezTo>
                      <a:cubicBezTo>
                        <a:pt x="1078" y="97"/>
                        <a:pt x="924" y="1"/>
                        <a:pt x="77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"/>
                <p:cNvSpPr/>
                <p:nvPr/>
              </p:nvSpPr>
              <p:spPr>
                <a:xfrm>
                  <a:off x="6621725" y="4431400"/>
                  <a:ext cx="17050" cy="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" h="3874" extrusionOk="0">
                      <a:moveTo>
                        <a:pt x="342" y="1"/>
                      </a:moveTo>
                      <a:cubicBezTo>
                        <a:pt x="211" y="1"/>
                        <a:pt x="79" y="86"/>
                        <a:pt x="76" y="256"/>
                      </a:cubicBezTo>
                      <a:cubicBezTo>
                        <a:pt x="69" y="808"/>
                        <a:pt x="60" y="1357"/>
                        <a:pt x="46" y="1906"/>
                      </a:cubicBezTo>
                      <a:cubicBezTo>
                        <a:pt x="33" y="2455"/>
                        <a:pt x="0" y="3007"/>
                        <a:pt x="13" y="3557"/>
                      </a:cubicBezTo>
                      <a:cubicBezTo>
                        <a:pt x="17" y="3768"/>
                        <a:pt x="179" y="3874"/>
                        <a:pt x="341" y="3874"/>
                      </a:cubicBezTo>
                      <a:cubicBezTo>
                        <a:pt x="503" y="3874"/>
                        <a:pt x="666" y="3768"/>
                        <a:pt x="671" y="3557"/>
                      </a:cubicBezTo>
                      <a:cubicBezTo>
                        <a:pt x="681" y="3007"/>
                        <a:pt x="651" y="2455"/>
                        <a:pt x="638" y="1906"/>
                      </a:cubicBezTo>
                      <a:cubicBezTo>
                        <a:pt x="625" y="1357"/>
                        <a:pt x="615" y="808"/>
                        <a:pt x="605" y="256"/>
                      </a:cubicBezTo>
                      <a:cubicBezTo>
                        <a:pt x="603" y="86"/>
                        <a:pt x="473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"/>
                <p:cNvSpPr/>
                <p:nvPr/>
              </p:nvSpPr>
              <p:spPr>
                <a:xfrm>
                  <a:off x="6801600" y="4133350"/>
                  <a:ext cx="289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4405" extrusionOk="0">
                      <a:moveTo>
                        <a:pt x="280" y="1"/>
                      </a:moveTo>
                      <a:cubicBezTo>
                        <a:pt x="257" y="1"/>
                        <a:pt x="234" y="3"/>
                        <a:pt x="212" y="9"/>
                      </a:cubicBezTo>
                      <a:cubicBezTo>
                        <a:pt x="53" y="49"/>
                        <a:pt x="0" y="201"/>
                        <a:pt x="20" y="347"/>
                      </a:cubicBezTo>
                      <a:cubicBezTo>
                        <a:pt x="107" y="988"/>
                        <a:pt x="195" y="1630"/>
                        <a:pt x="278" y="2271"/>
                      </a:cubicBezTo>
                      <a:cubicBezTo>
                        <a:pt x="357" y="2916"/>
                        <a:pt x="430" y="3561"/>
                        <a:pt x="563" y="4196"/>
                      </a:cubicBezTo>
                      <a:cubicBezTo>
                        <a:pt x="594" y="4338"/>
                        <a:pt x="717" y="4405"/>
                        <a:pt x="842" y="4405"/>
                      </a:cubicBezTo>
                      <a:cubicBezTo>
                        <a:pt x="998" y="4405"/>
                        <a:pt x="1156" y="4302"/>
                        <a:pt x="1141" y="4116"/>
                      </a:cubicBezTo>
                      <a:cubicBezTo>
                        <a:pt x="1085" y="3458"/>
                        <a:pt x="969" y="2807"/>
                        <a:pt x="861" y="2152"/>
                      </a:cubicBezTo>
                      <a:cubicBezTo>
                        <a:pt x="754" y="1504"/>
                        <a:pt x="652" y="852"/>
                        <a:pt x="549" y="201"/>
                      </a:cubicBezTo>
                      <a:cubicBezTo>
                        <a:pt x="530" y="77"/>
                        <a:pt x="40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317" name="Google Shape;1317;p2"/>
            <p:cNvSpPr/>
            <p:nvPr/>
          </p:nvSpPr>
          <p:spPr>
            <a:xfrm>
              <a:off x="6109403" y="3310716"/>
              <a:ext cx="1250070" cy="530985"/>
            </a:xfrm>
            <a:custGeom>
              <a:avLst/>
              <a:gdLst/>
              <a:ahLst/>
              <a:cxnLst/>
              <a:rect l="l" t="t" r="r" b="b"/>
              <a:pathLst>
                <a:path w="37420" h="11025" extrusionOk="0">
                  <a:moveTo>
                    <a:pt x="1229" y="4796"/>
                  </a:moveTo>
                  <a:cubicBezTo>
                    <a:pt x="800" y="5273"/>
                    <a:pt x="391" y="5770"/>
                    <a:pt x="1" y="6287"/>
                  </a:cubicBezTo>
                  <a:cubicBezTo>
                    <a:pt x="391" y="5771"/>
                    <a:pt x="800" y="5273"/>
                    <a:pt x="1229" y="4796"/>
                  </a:cubicBezTo>
                  <a:close/>
                  <a:moveTo>
                    <a:pt x="12526" y="1"/>
                  </a:moveTo>
                  <a:cubicBezTo>
                    <a:pt x="10830" y="1"/>
                    <a:pt x="9134" y="57"/>
                    <a:pt x="7441" y="186"/>
                  </a:cubicBezTo>
                  <a:cubicBezTo>
                    <a:pt x="6806" y="493"/>
                    <a:pt x="6184" y="824"/>
                    <a:pt x="5582" y="1184"/>
                  </a:cubicBezTo>
                  <a:cubicBezTo>
                    <a:pt x="5579" y="1188"/>
                    <a:pt x="5576" y="1188"/>
                    <a:pt x="5576" y="1188"/>
                  </a:cubicBezTo>
                  <a:cubicBezTo>
                    <a:pt x="5572" y="1191"/>
                    <a:pt x="5569" y="1194"/>
                    <a:pt x="5566" y="1194"/>
                  </a:cubicBezTo>
                  <a:cubicBezTo>
                    <a:pt x="5559" y="1197"/>
                    <a:pt x="5556" y="1201"/>
                    <a:pt x="5549" y="1204"/>
                  </a:cubicBezTo>
                  <a:cubicBezTo>
                    <a:pt x="5542" y="1208"/>
                    <a:pt x="5539" y="1211"/>
                    <a:pt x="5532" y="1214"/>
                  </a:cubicBezTo>
                  <a:lnTo>
                    <a:pt x="5529" y="1217"/>
                  </a:lnTo>
                  <a:cubicBezTo>
                    <a:pt x="5526" y="1220"/>
                    <a:pt x="5519" y="1220"/>
                    <a:pt x="5516" y="1224"/>
                  </a:cubicBezTo>
                  <a:lnTo>
                    <a:pt x="5512" y="1228"/>
                  </a:lnTo>
                  <a:cubicBezTo>
                    <a:pt x="5509" y="1231"/>
                    <a:pt x="5506" y="1231"/>
                    <a:pt x="5500" y="1234"/>
                  </a:cubicBezTo>
                  <a:lnTo>
                    <a:pt x="5496" y="1237"/>
                  </a:lnTo>
                  <a:cubicBezTo>
                    <a:pt x="5492" y="1240"/>
                    <a:pt x="5489" y="1240"/>
                    <a:pt x="5483" y="1243"/>
                  </a:cubicBezTo>
                  <a:lnTo>
                    <a:pt x="5480" y="1247"/>
                  </a:lnTo>
                  <a:cubicBezTo>
                    <a:pt x="5477" y="1247"/>
                    <a:pt x="5473" y="1251"/>
                    <a:pt x="5469" y="1254"/>
                  </a:cubicBezTo>
                  <a:cubicBezTo>
                    <a:pt x="5466" y="1254"/>
                    <a:pt x="5466" y="1254"/>
                    <a:pt x="5466" y="1257"/>
                  </a:cubicBezTo>
                  <a:cubicBezTo>
                    <a:pt x="5460" y="1257"/>
                    <a:pt x="5457" y="1260"/>
                    <a:pt x="5453" y="1263"/>
                  </a:cubicBezTo>
                  <a:lnTo>
                    <a:pt x="5450" y="1263"/>
                  </a:lnTo>
                  <a:cubicBezTo>
                    <a:pt x="5446" y="1267"/>
                    <a:pt x="5440" y="1270"/>
                    <a:pt x="5437" y="1274"/>
                  </a:cubicBezTo>
                  <a:lnTo>
                    <a:pt x="5433" y="1274"/>
                  </a:lnTo>
                  <a:cubicBezTo>
                    <a:pt x="5430" y="1277"/>
                    <a:pt x="5423" y="1280"/>
                    <a:pt x="5420" y="1283"/>
                  </a:cubicBezTo>
                  <a:cubicBezTo>
                    <a:pt x="5413" y="1287"/>
                    <a:pt x="5410" y="1290"/>
                    <a:pt x="5404" y="1293"/>
                  </a:cubicBezTo>
                  <a:cubicBezTo>
                    <a:pt x="3827" y="2261"/>
                    <a:pt x="2446" y="3446"/>
                    <a:pt x="1229" y="4796"/>
                  </a:cubicBezTo>
                  <a:lnTo>
                    <a:pt x="1229" y="4796"/>
                  </a:lnTo>
                  <a:cubicBezTo>
                    <a:pt x="2060" y="3875"/>
                    <a:pt x="2968" y="3032"/>
                    <a:pt x="3962" y="2282"/>
                  </a:cubicBezTo>
                  <a:lnTo>
                    <a:pt x="3962" y="2282"/>
                  </a:lnTo>
                  <a:cubicBezTo>
                    <a:pt x="2774" y="4292"/>
                    <a:pt x="1733" y="6376"/>
                    <a:pt x="817" y="8512"/>
                  </a:cubicBezTo>
                  <a:cubicBezTo>
                    <a:pt x="7116" y="10314"/>
                    <a:pt x="13955" y="10533"/>
                    <a:pt x="20383" y="10787"/>
                  </a:cubicBezTo>
                  <a:cubicBezTo>
                    <a:pt x="22873" y="10886"/>
                    <a:pt x="25377" y="11025"/>
                    <a:pt x="27872" y="11025"/>
                  </a:cubicBezTo>
                  <a:cubicBezTo>
                    <a:pt x="29400" y="11025"/>
                    <a:pt x="30925" y="10972"/>
                    <a:pt x="32446" y="10826"/>
                  </a:cubicBezTo>
                  <a:cubicBezTo>
                    <a:pt x="34086" y="10664"/>
                    <a:pt x="35802" y="10380"/>
                    <a:pt x="37420" y="9871"/>
                  </a:cubicBezTo>
                  <a:cubicBezTo>
                    <a:pt x="35498" y="6455"/>
                    <a:pt x="33048" y="3496"/>
                    <a:pt x="29834" y="1350"/>
                  </a:cubicBezTo>
                  <a:cubicBezTo>
                    <a:pt x="26984" y="910"/>
                    <a:pt x="24110" y="616"/>
                    <a:pt x="21236" y="390"/>
                  </a:cubicBezTo>
                  <a:cubicBezTo>
                    <a:pt x="18340" y="162"/>
                    <a:pt x="15429" y="1"/>
                    <a:pt x="12526" y="1"/>
                  </a:cubicBezTo>
                  <a:close/>
                </a:path>
              </a:pathLst>
            </a:custGeom>
            <a:solidFill>
              <a:srgbClr val="B75F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6014600" y="4420191"/>
              <a:ext cx="1769" cy="11888"/>
            </a:xfrm>
            <a:custGeom>
              <a:avLst/>
              <a:gdLst/>
              <a:ahLst/>
              <a:cxnLst/>
              <a:rect l="l" t="t" r="r" b="b"/>
              <a:pathLst>
                <a:path w="64" h="430" extrusionOk="0">
                  <a:moveTo>
                    <a:pt x="37" y="185"/>
                  </a:moveTo>
                  <a:cubicBezTo>
                    <a:pt x="23" y="265"/>
                    <a:pt x="11" y="347"/>
                    <a:pt x="0" y="430"/>
                  </a:cubicBezTo>
                  <a:cubicBezTo>
                    <a:pt x="11" y="347"/>
                    <a:pt x="23" y="265"/>
                    <a:pt x="37" y="185"/>
                  </a:cubicBezTo>
                  <a:close/>
                  <a:moveTo>
                    <a:pt x="37" y="165"/>
                  </a:moveTo>
                  <a:lnTo>
                    <a:pt x="37" y="169"/>
                  </a:lnTo>
                  <a:lnTo>
                    <a:pt x="37" y="165"/>
                  </a:lnTo>
                  <a:close/>
                  <a:moveTo>
                    <a:pt x="40" y="149"/>
                  </a:moveTo>
                  <a:lnTo>
                    <a:pt x="40" y="152"/>
                  </a:lnTo>
                  <a:lnTo>
                    <a:pt x="40" y="149"/>
                  </a:lnTo>
                  <a:close/>
                  <a:moveTo>
                    <a:pt x="43" y="126"/>
                  </a:moveTo>
                  <a:cubicBezTo>
                    <a:pt x="43" y="132"/>
                    <a:pt x="43" y="139"/>
                    <a:pt x="40" y="149"/>
                  </a:cubicBezTo>
                  <a:cubicBezTo>
                    <a:pt x="43" y="139"/>
                    <a:pt x="43" y="132"/>
                    <a:pt x="43" y="126"/>
                  </a:cubicBezTo>
                  <a:close/>
                  <a:moveTo>
                    <a:pt x="50" y="96"/>
                  </a:moveTo>
                  <a:lnTo>
                    <a:pt x="47" y="100"/>
                  </a:lnTo>
                  <a:lnTo>
                    <a:pt x="50" y="96"/>
                  </a:lnTo>
                  <a:close/>
                  <a:moveTo>
                    <a:pt x="54" y="66"/>
                  </a:moveTo>
                  <a:cubicBezTo>
                    <a:pt x="54" y="73"/>
                    <a:pt x="50" y="80"/>
                    <a:pt x="50" y="86"/>
                  </a:cubicBezTo>
                  <a:cubicBezTo>
                    <a:pt x="50" y="80"/>
                    <a:pt x="54" y="73"/>
                    <a:pt x="54" y="66"/>
                  </a:cubicBezTo>
                  <a:close/>
                  <a:moveTo>
                    <a:pt x="63" y="0"/>
                  </a:moveTo>
                  <a:lnTo>
                    <a:pt x="63" y="3"/>
                  </a:lnTo>
                  <a:close/>
                </a:path>
              </a:pathLst>
            </a:custGeom>
            <a:solidFill>
              <a:srgbClr val="814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19" name="Google Shape;1319;p2"/>
            <p:cNvGrpSpPr/>
            <p:nvPr/>
          </p:nvGrpSpPr>
          <p:grpSpPr>
            <a:xfrm>
              <a:off x="5945951" y="2850173"/>
              <a:ext cx="1545523" cy="837139"/>
              <a:chOff x="5993025" y="2421175"/>
              <a:chExt cx="1397525" cy="756975"/>
            </a:xfrm>
          </p:grpSpPr>
          <p:sp>
            <p:nvSpPr>
              <p:cNvPr id="1320" name="Google Shape;1320;p2"/>
              <p:cNvSpPr/>
              <p:nvPr/>
            </p:nvSpPr>
            <p:spPr>
              <a:xfrm>
                <a:off x="6339800" y="2421175"/>
                <a:ext cx="733800" cy="590500"/>
              </a:xfrm>
              <a:custGeom>
                <a:avLst/>
                <a:gdLst/>
                <a:ahLst/>
                <a:cxnLst/>
                <a:rect l="l" t="t" r="r" b="b"/>
                <a:pathLst>
                  <a:path w="29352" h="23620" extrusionOk="0">
                    <a:moveTo>
                      <a:pt x="29352" y="21610"/>
                    </a:moveTo>
                    <a:cubicBezTo>
                      <a:pt x="29352" y="21610"/>
                      <a:pt x="29352" y="21610"/>
                      <a:pt x="29352" y="21610"/>
                    </a:cubicBezTo>
                    <a:lnTo>
                      <a:pt x="29352" y="21610"/>
                    </a:lnTo>
                    <a:cubicBezTo>
                      <a:pt x="29352" y="21610"/>
                      <a:pt x="29352" y="21610"/>
                      <a:pt x="29352" y="21610"/>
                    </a:cubicBezTo>
                    <a:close/>
                    <a:moveTo>
                      <a:pt x="23582" y="1"/>
                    </a:moveTo>
                    <a:cubicBezTo>
                      <a:pt x="21402" y="529"/>
                      <a:pt x="19144" y="775"/>
                      <a:pt x="17024" y="867"/>
                    </a:cubicBezTo>
                    <a:cubicBezTo>
                      <a:pt x="16313" y="897"/>
                      <a:pt x="15603" y="911"/>
                      <a:pt x="14894" y="911"/>
                    </a:cubicBezTo>
                    <a:cubicBezTo>
                      <a:pt x="11463" y="911"/>
                      <a:pt x="8046" y="580"/>
                      <a:pt x="4637" y="166"/>
                    </a:cubicBezTo>
                    <a:cubicBezTo>
                      <a:pt x="2888" y="7411"/>
                      <a:pt x="960" y="14927"/>
                      <a:pt x="1" y="22274"/>
                    </a:cubicBezTo>
                    <a:cubicBezTo>
                      <a:pt x="3782" y="23228"/>
                      <a:pt x="7783" y="23620"/>
                      <a:pt x="11825" y="23620"/>
                    </a:cubicBezTo>
                    <a:cubicBezTo>
                      <a:pt x="17769" y="23620"/>
                      <a:pt x="23801" y="22771"/>
                      <a:pt x="29352" y="21610"/>
                    </a:cubicBezTo>
                    <a:lnTo>
                      <a:pt x="29352" y="21610"/>
                    </a:lnTo>
                    <a:cubicBezTo>
                      <a:pt x="29350" y="21611"/>
                      <a:pt x="29348" y="21611"/>
                      <a:pt x="29346" y="21611"/>
                    </a:cubicBezTo>
                    <a:cubicBezTo>
                      <a:pt x="28926" y="21611"/>
                      <a:pt x="26537" y="12414"/>
                      <a:pt x="26362" y="11746"/>
                    </a:cubicBezTo>
                    <a:cubicBezTo>
                      <a:pt x="26138" y="10866"/>
                      <a:pt x="24358" y="3020"/>
                      <a:pt x="23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2"/>
              <p:cNvSpPr/>
              <p:nvPr/>
            </p:nvSpPr>
            <p:spPr>
              <a:xfrm>
                <a:off x="5993025" y="2843875"/>
                <a:ext cx="1397525" cy="334275"/>
              </a:xfrm>
              <a:custGeom>
                <a:avLst/>
                <a:gdLst/>
                <a:ahLst/>
                <a:cxnLst/>
                <a:rect l="l" t="t" r="r" b="b"/>
                <a:pathLst>
                  <a:path w="55901" h="13371" extrusionOk="0">
                    <a:moveTo>
                      <a:pt x="14788" y="0"/>
                    </a:moveTo>
                    <a:cubicBezTo>
                      <a:pt x="11177" y="1468"/>
                      <a:pt x="7774" y="3432"/>
                      <a:pt x="4693" y="5816"/>
                    </a:cubicBezTo>
                    <a:cubicBezTo>
                      <a:pt x="3925" y="6412"/>
                      <a:pt x="3175" y="7033"/>
                      <a:pt x="2447" y="7681"/>
                    </a:cubicBezTo>
                    <a:cubicBezTo>
                      <a:pt x="1822" y="8237"/>
                      <a:pt x="913" y="8878"/>
                      <a:pt x="678" y="9728"/>
                    </a:cubicBezTo>
                    <a:cubicBezTo>
                      <a:pt x="0" y="12162"/>
                      <a:pt x="12173" y="12426"/>
                      <a:pt x="13489" y="12523"/>
                    </a:cubicBezTo>
                    <a:cubicBezTo>
                      <a:pt x="17049" y="12784"/>
                      <a:pt x="20466" y="13293"/>
                      <a:pt x="24037" y="13342"/>
                    </a:cubicBezTo>
                    <a:cubicBezTo>
                      <a:pt x="25271" y="13360"/>
                      <a:pt x="26501" y="13370"/>
                      <a:pt x="27727" y="13370"/>
                    </a:cubicBezTo>
                    <a:cubicBezTo>
                      <a:pt x="34173" y="13370"/>
                      <a:pt x="40527" y="13081"/>
                      <a:pt x="46936" y="12003"/>
                    </a:cubicBezTo>
                    <a:cubicBezTo>
                      <a:pt x="48814" y="11686"/>
                      <a:pt x="50557" y="11108"/>
                      <a:pt x="52409" y="10711"/>
                    </a:cubicBezTo>
                    <a:cubicBezTo>
                      <a:pt x="53649" y="10446"/>
                      <a:pt x="55749" y="10036"/>
                      <a:pt x="55845" y="8432"/>
                    </a:cubicBezTo>
                    <a:cubicBezTo>
                      <a:pt x="55901" y="7480"/>
                      <a:pt x="54770" y="6636"/>
                      <a:pt x="54131" y="6088"/>
                    </a:cubicBezTo>
                    <a:cubicBezTo>
                      <a:pt x="53153" y="5251"/>
                      <a:pt x="52154" y="4431"/>
                      <a:pt x="51060" y="3750"/>
                    </a:cubicBezTo>
                    <a:cubicBezTo>
                      <a:pt x="48223" y="1984"/>
                      <a:pt x="44982" y="979"/>
                      <a:pt x="41758" y="188"/>
                    </a:cubicBezTo>
                    <a:lnTo>
                      <a:pt x="1478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2"/>
              <p:cNvSpPr/>
              <p:nvPr/>
            </p:nvSpPr>
            <p:spPr>
              <a:xfrm>
                <a:off x="6339800" y="2776225"/>
                <a:ext cx="733800" cy="235450"/>
              </a:xfrm>
              <a:custGeom>
                <a:avLst/>
                <a:gdLst/>
                <a:ahLst/>
                <a:cxnLst/>
                <a:rect l="l" t="t" r="r" b="b"/>
                <a:pathLst>
                  <a:path w="29352" h="9418" extrusionOk="0">
                    <a:moveTo>
                      <a:pt x="29352" y="7408"/>
                    </a:moveTo>
                    <a:cubicBezTo>
                      <a:pt x="29352" y="7408"/>
                      <a:pt x="29352" y="7408"/>
                      <a:pt x="29352" y="7408"/>
                    </a:cubicBezTo>
                    <a:lnTo>
                      <a:pt x="29352" y="7408"/>
                    </a:lnTo>
                    <a:cubicBezTo>
                      <a:pt x="29352" y="7408"/>
                      <a:pt x="29352" y="7408"/>
                      <a:pt x="29352" y="7408"/>
                    </a:cubicBezTo>
                    <a:close/>
                    <a:moveTo>
                      <a:pt x="27014" y="1"/>
                    </a:moveTo>
                    <a:cubicBezTo>
                      <a:pt x="20820" y="713"/>
                      <a:pt x="14586" y="1070"/>
                      <a:pt x="8351" y="1070"/>
                    </a:cubicBezTo>
                    <a:cubicBezTo>
                      <a:pt x="5965" y="1070"/>
                      <a:pt x="3579" y="1018"/>
                      <a:pt x="1194" y="913"/>
                    </a:cubicBezTo>
                    <a:cubicBezTo>
                      <a:pt x="722" y="3308"/>
                      <a:pt x="312" y="5699"/>
                      <a:pt x="1" y="8072"/>
                    </a:cubicBezTo>
                    <a:cubicBezTo>
                      <a:pt x="3782" y="9026"/>
                      <a:pt x="7783" y="9418"/>
                      <a:pt x="11825" y="9418"/>
                    </a:cubicBezTo>
                    <a:cubicBezTo>
                      <a:pt x="17769" y="9418"/>
                      <a:pt x="23801" y="8569"/>
                      <a:pt x="29352" y="7408"/>
                    </a:cubicBezTo>
                    <a:lnTo>
                      <a:pt x="29352" y="7408"/>
                    </a:lnTo>
                    <a:cubicBezTo>
                      <a:pt x="29350" y="7409"/>
                      <a:pt x="29348" y="7409"/>
                      <a:pt x="29346" y="7409"/>
                    </a:cubicBezTo>
                    <a:cubicBezTo>
                      <a:pt x="29054" y="7409"/>
                      <a:pt x="27802" y="2934"/>
                      <a:pt x="270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2"/>
              <p:cNvSpPr/>
              <p:nvPr/>
            </p:nvSpPr>
            <p:spPr>
              <a:xfrm>
                <a:off x="6493325" y="2709475"/>
                <a:ext cx="380150" cy="325225"/>
              </a:xfrm>
              <a:custGeom>
                <a:avLst/>
                <a:gdLst/>
                <a:ahLst/>
                <a:cxnLst/>
                <a:rect l="l" t="t" r="r" b="b"/>
                <a:pathLst>
                  <a:path w="15206" h="13009" extrusionOk="0">
                    <a:moveTo>
                      <a:pt x="7614" y="1431"/>
                    </a:moveTo>
                    <a:cubicBezTo>
                      <a:pt x="8860" y="1431"/>
                      <a:pt x="10091" y="1820"/>
                      <a:pt x="10992" y="2635"/>
                    </a:cubicBezTo>
                    <a:cubicBezTo>
                      <a:pt x="12887" y="4529"/>
                      <a:pt x="13515" y="7664"/>
                      <a:pt x="11600" y="9761"/>
                    </a:cubicBezTo>
                    <a:cubicBezTo>
                      <a:pt x="10514" y="10950"/>
                      <a:pt x="8898" y="11560"/>
                      <a:pt x="7293" y="11560"/>
                    </a:cubicBezTo>
                    <a:cubicBezTo>
                      <a:pt x="5841" y="11560"/>
                      <a:pt x="4398" y="11061"/>
                      <a:pt x="3363" y="10042"/>
                    </a:cubicBezTo>
                    <a:cubicBezTo>
                      <a:pt x="1393" y="8097"/>
                      <a:pt x="1872" y="4705"/>
                      <a:pt x="3737" y="2902"/>
                    </a:cubicBezTo>
                    <a:cubicBezTo>
                      <a:pt x="4735" y="1941"/>
                      <a:pt x="6185" y="1431"/>
                      <a:pt x="7614" y="1431"/>
                    </a:cubicBezTo>
                    <a:close/>
                    <a:moveTo>
                      <a:pt x="7710" y="0"/>
                    </a:moveTo>
                    <a:cubicBezTo>
                      <a:pt x="5999" y="0"/>
                      <a:pt x="4266" y="612"/>
                      <a:pt x="2904" y="1709"/>
                    </a:cubicBezTo>
                    <a:cubicBezTo>
                      <a:pt x="149" y="3928"/>
                      <a:pt x="1" y="8230"/>
                      <a:pt x="2156" y="10869"/>
                    </a:cubicBezTo>
                    <a:cubicBezTo>
                      <a:pt x="3376" y="12359"/>
                      <a:pt x="5168" y="13008"/>
                      <a:pt x="7003" y="13008"/>
                    </a:cubicBezTo>
                    <a:cubicBezTo>
                      <a:pt x="8972" y="13008"/>
                      <a:pt x="10992" y="12260"/>
                      <a:pt x="12407" y="11004"/>
                    </a:cubicBezTo>
                    <a:cubicBezTo>
                      <a:pt x="15205" y="8520"/>
                      <a:pt x="14488" y="4144"/>
                      <a:pt x="12088" y="1674"/>
                    </a:cubicBezTo>
                    <a:lnTo>
                      <a:pt x="12088" y="1674"/>
                    </a:lnTo>
                    <a:cubicBezTo>
                      <a:pt x="12068" y="1651"/>
                      <a:pt x="12045" y="1629"/>
                      <a:pt x="12021" y="1606"/>
                    </a:cubicBezTo>
                    <a:lnTo>
                      <a:pt x="12021" y="1606"/>
                    </a:lnTo>
                    <a:cubicBezTo>
                      <a:pt x="12021" y="1606"/>
                      <a:pt x="12021" y="1606"/>
                      <a:pt x="12021" y="1606"/>
                    </a:cubicBezTo>
                    <a:cubicBezTo>
                      <a:pt x="11997" y="1582"/>
                      <a:pt x="11972" y="1560"/>
                      <a:pt x="11947" y="1541"/>
                    </a:cubicBezTo>
                    <a:lnTo>
                      <a:pt x="11947" y="1541"/>
                    </a:lnTo>
                    <a:cubicBezTo>
                      <a:pt x="10738" y="484"/>
                      <a:pt x="9233" y="0"/>
                      <a:pt x="77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2"/>
              <p:cNvSpPr/>
              <p:nvPr/>
            </p:nvSpPr>
            <p:spPr>
              <a:xfrm>
                <a:off x="6728950" y="2843050"/>
                <a:ext cx="122750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4910" h="1636" extrusionOk="0">
                    <a:moveTo>
                      <a:pt x="3088" y="0"/>
                    </a:moveTo>
                    <a:cubicBezTo>
                      <a:pt x="2344" y="0"/>
                      <a:pt x="1605" y="76"/>
                      <a:pt x="866" y="218"/>
                    </a:cubicBezTo>
                    <a:cubicBezTo>
                      <a:pt x="1" y="383"/>
                      <a:pt x="296" y="1635"/>
                      <a:pt x="1098" y="1635"/>
                    </a:cubicBezTo>
                    <a:cubicBezTo>
                      <a:pt x="1148" y="1635"/>
                      <a:pt x="1199" y="1631"/>
                      <a:pt x="1253" y="1620"/>
                    </a:cubicBezTo>
                    <a:cubicBezTo>
                      <a:pt x="1856" y="1503"/>
                      <a:pt x="2460" y="1449"/>
                      <a:pt x="3067" y="1449"/>
                    </a:cubicBezTo>
                    <a:cubicBezTo>
                      <a:pt x="3369" y="1449"/>
                      <a:pt x="3671" y="1462"/>
                      <a:pt x="3974" y="1488"/>
                    </a:cubicBezTo>
                    <a:cubicBezTo>
                      <a:pt x="3998" y="1490"/>
                      <a:pt x="4022" y="1491"/>
                      <a:pt x="4044" y="1491"/>
                    </a:cubicBezTo>
                    <a:cubicBezTo>
                      <a:pt x="4909" y="1491"/>
                      <a:pt x="4877" y="107"/>
                      <a:pt x="3974" y="36"/>
                    </a:cubicBezTo>
                    <a:cubicBezTo>
                      <a:pt x="3678" y="12"/>
                      <a:pt x="3383" y="0"/>
                      <a:pt x="308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5" name="Google Shape;1325;p2"/>
            <p:cNvSpPr/>
            <p:nvPr/>
          </p:nvSpPr>
          <p:spPr>
            <a:xfrm>
              <a:off x="6017337" y="4380047"/>
              <a:ext cx="4977" cy="33288"/>
            </a:xfrm>
            <a:custGeom>
              <a:avLst/>
              <a:gdLst/>
              <a:ahLst/>
              <a:cxnLst/>
              <a:rect l="l" t="t" r="r" b="b"/>
              <a:pathLst>
                <a:path w="180" h="1204" extrusionOk="0">
                  <a:moveTo>
                    <a:pt x="179" y="1"/>
                  </a:moveTo>
                  <a:cubicBezTo>
                    <a:pt x="120" y="407"/>
                    <a:pt x="60" y="810"/>
                    <a:pt x="1" y="1204"/>
                  </a:cubicBezTo>
                  <a:lnTo>
                    <a:pt x="1" y="1204"/>
                  </a:lnTo>
                  <a:cubicBezTo>
                    <a:pt x="60" y="810"/>
                    <a:pt x="120" y="407"/>
                    <a:pt x="179" y="1"/>
                  </a:cubicBezTo>
                  <a:close/>
                </a:path>
              </a:pathLst>
            </a:custGeom>
            <a:solidFill>
              <a:srgbClr val="6C3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7486774" y="4385715"/>
              <a:ext cx="7354" cy="37711"/>
            </a:xfrm>
            <a:custGeom>
              <a:avLst/>
              <a:gdLst/>
              <a:ahLst/>
              <a:cxnLst/>
              <a:rect l="l" t="t" r="r" b="b"/>
              <a:pathLst>
                <a:path w="266" h="1364" extrusionOk="0">
                  <a:moveTo>
                    <a:pt x="1" y="1"/>
                  </a:moveTo>
                  <a:cubicBezTo>
                    <a:pt x="91" y="460"/>
                    <a:pt x="176" y="913"/>
                    <a:pt x="265" y="1363"/>
                  </a:cubicBezTo>
                  <a:lnTo>
                    <a:pt x="265" y="1363"/>
                  </a:lnTo>
                  <a:cubicBezTo>
                    <a:pt x="176" y="913"/>
                    <a:pt x="91" y="460"/>
                    <a:pt x="1" y="1"/>
                  </a:cubicBezTo>
                  <a:close/>
                </a:path>
              </a:pathLst>
            </a:custGeom>
            <a:solidFill>
              <a:srgbClr val="6C3E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6017337" y="4380047"/>
              <a:ext cx="92094" cy="91817"/>
            </a:xfrm>
            <a:custGeom>
              <a:avLst/>
              <a:gdLst/>
              <a:ahLst/>
              <a:cxnLst/>
              <a:rect l="l" t="t" r="r" b="b"/>
              <a:pathLst>
                <a:path w="3331" h="3321" extrusionOk="0">
                  <a:moveTo>
                    <a:pt x="179" y="1"/>
                  </a:moveTo>
                  <a:cubicBezTo>
                    <a:pt x="120" y="407"/>
                    <a:pt x="60" y="807"/>
                    <a:pt x="1" y="1204"/>
                  </a:cubicBezTo>
                  <a:cubicBezTo>
                    <a:pt x="275" y="1839"/>
                    <a:pt x="715" y="2401"/>
                    <a:pt x="1293" y="2778"/>
                  </a:cubicBezTo>
                  <a:cubicBezTo>
                    <a:pt x="1862" y="3145"/>
                    <a:pt x="2534" y="3320"/>
                    <a:pt x="3205" y="3320"/>
                  </a:cubicBezTo>
                  <a:lnTo>
                    <a:pt x="3238" y="3320"/>
                  </a:lnTo>
                  <a:cubicBezTo>
                    <a:pt x="3268" y="2940"/>
                    <a:pt x="3297" y="2556"/>
                    <a:pt x="3331" y="2173"/>
                  </a:cubicBezTo>
                  <a:lnTo>
                    <a:pt x="3331" y="2173"/>
                  </a:lnTo>
                  <a:cubicBezTo>
                    <a:pt x="3172" y="2203"/>
                    <a:pt x="3007" y="2219"/>
                    <a:pt x="2845" y="2219"/>
                  </a:cubicBezTo>
                  <a:cubicBezTo>
                    <a:pt x="2580" y="2219"/>
                    <a:pt x="2312" y="2179"/>
                    <a:pt x="2044" y="2090"/>
                  </a:cubicBezTo>
                  <a:cubicBezTo>
                    <a:pt x="1615" y="1948"/>
                    <a:pt x="1290" y="1660"/>
                    <a:pt x="1055" y="1283"/>
                  </a:cubicBezTo>
                  <a:cubicBezTo>
                    <a:pt x="675" y="949"/>
                    <a:pt x="385" y="503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6032239" y="4307915"/>
              <a:ext cx="857" cy="5695"/>
            </a:xfrm>
            <a:custGeom>
              <a:avLst/>
              <a:gdLst/>
              <a:ahLst/>
              <a:cxnLst/>
              <a:rect l="l" t="t" r="r" b="b"/>
              <a:pathLst>
                <a:path w="31" h="206" extrusionOk="0">
                  <a:moveTo>
                    <a:pt x="31" y="0"/>
                  </a:moveTo>
                  <a:cubicBezTo>
                    <a:pt x="20" y="66"/>
                    <a:pt x="11" y="136"/>
                    <a:pt x="1" y="205"/>
                  </a:cubicBezTo>
                  <a:cubicBezTo>
                    <a:pt x="11" y="136"/>
                    <a:pt x="20" y="70"/>
                    <a:pt x="31" y="0"/>
                  </a:cubicBezTo>
                  <a:close/>
                </a:path>
              </a:pathLst>
            </a:custGeom>
            <a:solidFill>
              <a:srgbClr val="3F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6032156" y="4307832"/>
              <a:ext cx="159637" cy="122727"/>
            </a:xfrm>
            <a:custGeom>
              <a:avLst/>
              <a:gdLst/>
              <a:ahLst/>
              <a:cxnLst/>
              <a:rect l="l" t="t" r="r" b="b"/>
              <a:pathLst>
                <a:path w="5774" h="4439" extrusionOk="0">
                  <a:moveTo>
                    <a:pt x="34" y="0"/>
                  </a:moveTo>
                  <a:cubicBezTo>
                    <a:pt x="23" y="69"/>
                    <a:pt x="14" y="142"/>
                    <a:pt x="0" y="212"/>
                  </a:cubicBezTo>
                  <a:cubicBezTo>
                    <a:pt x="4" y="212"/>
                    <a:pt x="4" y="208"/>
                    <a:pt x="4" y="208"/>
                  </a:cubicBezTo>
                  <a:cubicBezTo>
                    <a:pt x="14" y="139"/>
                    <a:pt x="23" y="73"/>
                    <a:pt x="34" y="3"/>
                  </a:cubicBezTo>
                  <a:lnTo>
                    <a:pt x="34" y="0"/>
                  </a:lnTo>
                  <a:close/>
                  <a:moveTo>
                    <a:pt x="5725" y="2216"/>
                  </a:moveTo>
                  <a:cubicBezTo>
                    <a:pt x="5665" y="2216"/>
                    <a:pt x="5606" y="2239"/>
                    <a:pt x="5563" y="2299"/>
                  </a:cubicBezTo>
                  <a:cubicBezTo>
                    <a:pt x="4911" y="3184"/>
                    <a:pt x="3942" y="4124"/>
                    <a:pt x="2831" y="4375"/>
                  </a:cubicBezTo>
                  <a:cubicBezTo>
                    <a:pt x="2828" y="4398"/>
                    <a:pt x="2828" y="4418"/>
                    <a:pt x="2825" y="4438"/>
                  </a:cubicBezTo>
                  <a:cubicBezTo>
                    <a:pt x="2907" y="4421"/>
                    <a:pt x="2987" y="4402"/>
                    <a:pt x="3072" y="4379"/>
                  </a:cubicBezTo>
                  <a:cubicBezTo>
                    <a:pt x="4061" y="4091"/>
                    <a:pt x="4948" y="3416"/>
                    <a:pt x="5705" y="2576"/>
                  </a:cubicBezTo>
                  <a:cubicBezTo>
                    <a:pt x="5711" y="2490"/>
                    <a:pt x="5722" y="2410"/>
                    <a:pt x="5731" y="2328"/>
                  </a:cubicBezTo>
                  <a:cubicBezTo>
                    <a:pt x="5737" y="2285"/>
                    <a:pt x="5751" y="2249"/>
                    <a:pt x="5774" y="2222"/>
                  </a:cubicBezTo>
                  <a:cubicBezTo>
                    <a:pt x="5757" y="2216"/>
                    <a:pt x="5741" y="2216"/>
                    <a:pt x="5725" y="2216"/>
                  </a:cubicBezTo>
                  <a:close/>
                </a:path>
              </a:pathLst>
            </a:custGeom>
            <a:solidFill>
              <a:srgbClr val="B6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6028313" y="4302800"/>
              <a:ext cx="82141" cy="129833"/>
            </a:xfrm>
            <a:custGeom>
              <a:avLst/>
              <a:gdLst/>
              <a:ahLst/>
              <a:cxnLst/>
              <a:rect l="l" t="t" r="r" b="b"/>
              <a:pathLst>
                <a:path w="2971" h="4696" extrusionOk="0">
                  <a:moveTo>
                    <a:pt x="345" y="0"/>
                  </a:moveTo>
                  <a:cubicBezTo>
                    <a:pt x="269" y="0"/>
                    <a:pt x="199" y="43"/>
                    <a:pt x="179" y="143"/>
                  </a:cubicBezTo>
                  <a:cubicBezTo>
                    <a:pt x="179" y="156"/>
                    <a:pt x="176" y="169"/>
                    <a:pt x="173" y="182"/>
                  </a:cubicBezTo>
                  <a:cubicBezTo>
                    <a:pt x="162" y="251"/>
                    <a:pt x="153" y="324"/>
                    <a:pt x="139" y="394"/>
                  </a:cubicBezTo>
                  <a:cubicBezTo>
                    <a:pt x="0" y="1439"/>
                    <a:pt x="20" y="3069"/>
                    <a:pt x="658" y="4077"/>
                  </a:cubicBezTo>
                  <a:cubicBezTo>
                    <a:pt x="1092" y="4461"/>
                    <a:pt x="1641" y="4696"/>
                    <a:pt x="2302" y="4696"/>
                  </a:cubicBezTo>
                  <a:cubicBezTo>
                    <a:pt x="2511" y="4696"/>
                    <a:pt x="2732" y="4672"/>
                    <a:pt x="2964" y="4620"/>
                  </a:cubicBezTo>
                  <a:cubicBezTo>
                    <a:pt x="2967" y="4600"/>
                    <a:pt x="2967" y="4580"/>
                    <a:pt x="2970" y="4557"/>
                  </a:cubicBezTo>
                  <a:lnTo>
                    <a:pt x="2970" y="4557"/>
                  </a:lnTo>
                  <a:cubicBezTo>
                    <a:pt x="2785" y="4600"/>
                    <a:pt x="2593" y="4623"/>
                    <a:pt x="2398" y="4623"/>
                  </a:cubicBezTo>
                  <a:cubicBezTo>
                    <a:pt x="2269" y="4623"/>
                    <a:pt x="2140" y="4613"/>
                    <a:pt x="2008" y="4590"/>
                  </a:cubicBezTo>
                  <a:cubicBezTo>
                    <a:pt x="341" y="4323"/>
                    <a:pt x="341" y="1452"/>
                    <a:pt x="556" y="245"/>
                  </a:cubicBezTo>
                  <a:cubicBezTo>
                    <a:pt x="583" y="100"/>
                    <a:pt x="457" y="0"/>
                    <a:pt x="345" y="0"/>
                  </a:cubicBezTo>
                  <a:close/>
                </a:path>
              </a:pathLst>
            </a:custGeom>
            <a:solidFill>
              <a:srgbClr val="C065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6109403" y="4379052"/>
              <a:ext cx="80482" cy="61073"/>
            </a:xfrm>
            <a:custGeom>
              <a:avLst/>
              <a:gdLst/>
              <a:ahLst/>
              <a:cxnLst/>
              <a:rect l="l" t="t" r="r" b="b"/>
              <a:pathLst>
                <a:path w="2911" h="2209" extrusionOk="0">
                  <a:moveTo>
                    <a:pt x="2911" y="0"/>
                  </a:moveTo>
                  <a:lnTo>
                    <a:pt x="2911" y="0"/>
                  </a:lnTo>
                  <a:cubicBezTo>
                    <a:pt x="2154" y="840"/>
                    <a:pt x="1267" y="1515"/>
                    <a:pt x="278" y="1803"/>
                  </a:cubicBezTo>
                  <a:cubicBezTo>
                    <a:pt x="193" y="1826"/>
                    <a:pt x="113" y="1845"/>
                    <a:pt x="31" y="1862"/>
                  </a:cubicBezTo>
                  <a:cubicBezTo>
                    <a:pt x="20" y="1977"/>
                    <a:pt x="11" y="2093"/>
                    <a:pt x="1" y="2209"/>
                  </a:cubicBezTo>
                  <a:cubicBezTo>
                    <a:pt x="1142" y="2001"/>
                    <a:pt x="2174" y="1098"/>
                    <a:pt x="2894" y="196"/>
                  </a:cubicBezTo>
                  <a:cubicBezTo>
                    <a:pt x="2901" y="129"/>
                    <a:pt x="2904" y="63"/>
                    <a:pt x="2911" y="0"/>
                  </a:cubicBezTo>
                  <a:close/>
                </a:path>
              </a:pathLst>
            </a:custGeom>
            <a:solidFill>
              <a:srgbClr val="BC6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6046505" y="4415519"/>
              <a:ext cx="63755" cy="25878"/>
            </a:xfrm>
            <a:custGeom>
              <a:avLst/>
              <a:gdLst/>
              <a:ahLst/>
              <a:cxnLst/>
              <a:rect l="l" t="t" r="r" b="b"/>
              <a:pathLst>
                <a:path w="2306" h="936" extrusionOk="0">
                  <a:moveTo>
                    <a:pt x="0" y="0"/>
                  </a:moveTo>
                  <a:lnTo>
                    <a:pt x="0" y="0"/>
                  </a:lnTo>
                  <a:cubicBezTo>
                    <a:pt x="235" y="377"/>
                    <a:pt x="560" y="665"/>
                    <a:pt x="989" y="807"/>
                  </a:cubicBezTo>
                  <a:cubicBezTo>
                    <a:pt x="1257" y="896"/>
                    <a:pt x="1525" y="936"/>
                    <a:pt x="1790" y="936"/>
                  </a:cubicBezTo>
                  <a:cubicBezTo>
                    <a:pt x="1952" y="936"/>
                    <a:pt x="2117" y="920"/>
                    <a:pt x="2276" y="890"/>
                  </a:cubicBezTo>
                  <a:cubicBezTo>
                    <a:pt x="2286" y="774"/>
                    <a:pt x="2295" y="658"/>
                    <a:pt x="2306" y="543"/>
                  </a:cubicBezTo>
                  <a:lnTo>
                    <a:pt x="2306" y="543"/>
                  </a:lnTo>
                  <a:cubicBezTo>
                    <a:pt x="2074" y="595"/>
                    <a:pt x="1853" y="619"/>
                    <a:pt x="1644" y="619"/>
                  </a:cubicBezTo>
                  <a:cubicBezTo>
                    <a:pt x="983" y="619"/>
                    <a:pt x="434" y="384"/>
                    <a:pt x="0" y="0"/>
                  </a:cubicBezTo>
                  <a:close/>
                </a:path>
              </a:pathLst>
            </a:custGeom>
            <a:solidFill>
              <a:srgbClr val="C46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7483401" y="4367993"/>
              <a:ext cx="4341" cy="10893"/>
            </a:xfrm>
            <a:custGeom>
              <a:avLst/>
              <a:gdLst/>
              <a:ahLst/>
              <a:cxnLst/>
              <a:rect l="l" t="t" r="r" b="b"/>
              <a:pathLst>
                <a:path w="157" h="394" extrusionOk="0">
                  <a:moveTo>
                    <a:pt x="57" y="0"/>
                  </a:moveTo>
                  <a:cubicBezTo>
                    <a:pt x="37" y="7"/>
                    <a:pt x="21" y="13"/>
                    <a:pt x="1" y="16"/>
                  </a:cubicBezTo>
                  <a:cubicBezTo>
                    <a:pt x="24" y="142"/>
                    <a:pt x="50" y="268"/>
                    <a:pt x="74" y="393"/>
                  </a:cubicBezTo>
                  <a:cubicBezTo>
                    <a:pt x="100" y="387"/>
                    <a:pt x="129" y="380"/>
                    <a:pt x="156" y="373"/>
                  </a:cubicBezTo>
                  <a:cubicBezTo>
                    <a:pt x="123" y="251"/>
                    <a:pt x="90" y="126"/>
                    <a:pt x="57" y="0"/>
                  </a:cubicBezTo>
                  <a:close/>
                </a:path>
              </a:pathLst>
            </a:custGeom>
            <a:solidFill>
              <a:srgbClr val="3F24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7410273" y="4337166"/>
              <a:ext cx="75174" cy="43351"/>
            </a:xfrm>
            <a:custGeom>
              <a:avLst/>
              <a:gdLst/>
              <a:ahLst/>
              <a:cxnLst/>
              <a:rect l="l" t="t" r="r" b="b"/>
              <a:pathLst>
                <a:path w="2719" h="1568" extrusionOk="0">
                  <a:moveTo>
                    <a:pt x="265" y="0"/>
                  </a:moveTo>
                  <a:cubicBezTo>
                    <a:pt x="132" y="0"/>
                    <a:pt x="1" y="143"/>
                    <a:pt x="80" y="295"/>
                  </a:cubicBezTo>
                  <a:cubicBezTo>
                    <a:pt x="93" y="328"/>
                    <a:pt x="109" y="357"/>
                    <a:pt x="126" y="388"/>
                  </a:cubicBezTo>
                  <a:cubicBezTo>
                    <a:pt x="251" y="606"/>
                    <a:pt x="407" y="798"/>
                    <a:pt x="585" y="960"/>
                  </a:cubicBezTo>
                  <a:cubicBezTo>
                    <a:pt x="628" y="999"/>
                    <a:pt x="675" y="1036"/>
                    <a:pt x="721" y="1072"/>
                  </a:cubicBezTo>
                  <a:lnTo>
                    <a:pt x="721" y="1049"/>
                  </a:lnTo>
                  <a:cubicBezTo>
                    <a:pt x="1135" y="1257"/>
                    <a:pt x="1588" y="1406"/>
                    <a:pt x="2037" y="1564"/>
                  </a:cubicBezTo>
                  <a:cubicBezTo>
                    <a:pt x="2087" y="1568"/>
                    <a:pt x="2133" y="1568"/>
                    <a:pt x="2183" y="1568"/>
                  </a:cubicBezTo>
                  <a:cubicBezTo>
                    <a:pt x="2362" y="1568"/>
                    <a:pt x="2540" y="1548"/>
                    <a:pt x="2719" y="1508"/>
                  </a:cubicBezTo>
                  <a:cubicBezTo>
                    <a:pt x="2695" y="1383"/>
                    <a:pt x="2669" y="1257"/>
                    <a:pt x="2646" y="1131"/>
                  </a:cubicBezTo>
                  <a:cubicBezTo>
                    <a:pt x="2493" y="1168"/>
                    <a:pt x="2342" y="1188"/>
                    <a:pt x="2189" y="1188"/>
                  </a:cubicBezTo>
                  <a:cubicBezTo>
                    <a:pt x="1515" y="1188"/>
                    <a:pt x="863" y="834"/>
                    <a:pt x="497" y="242"/>
                  </a:cubicBezTo>
                  <a:cubicBezTo>
                    <a:pt x="466" y="196"/>
                    <a:pt x="440" y="149"/>
                    <a:pt x="413" y="99"/>
                  </a:cubicBezTo>
                  <a:cubicBezTo>
                    <a:pt x="393" y="60"/>
                    <a:pt x="367" y="34"/>
                    <a:pt x="338" y="17"/>
                  </a:cubicBezTo>
                  <a:cubicBezTo>
                    <a:pt x="314" y="4"/>
                    <a:pt x="288" y="0"/>
                    <a:pt x="265" y="0"/>
                  </a:cubicBezTo>
                  <a:close/>
                </a:path>
              </a:pathLst>
            </a:custGeom>
            <a:solidFill>
              <a:srgbClr val="B6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7430207" y="4366140"/>
              <a:ext cx="36384" cy="14294"/>
            </a:xfrm>
            <a:custGeom>
              <a:avLst/>
              <a:gdLst/>
              <a:ahLst/>
              <a:cxnLst/>
              <a:rect l="l" t="t" r="r" b="b"/>
              <a:pathLst>
                <a:path w="1316" h="517" extrusionOk="0">
                  <a:moveTo>
                    <a:pt x="0" y="1"/>
                  </a:moveTo>
                  <a:lnTo>
                    <a:pt x="0" y="24"/>
                  </a:lnTo>
                  <a:cubicBezTo>
                    <a:pt x="377" y="318"/>
                    <a:pt x="840" y="487"/>
                    <a:pt x="1316" y="516"/>
                  </a:cubicBezTo>
                  <a:cubicBezTo>
                    <a:pt x="867" y="358"/>
                    <a:pt x="414" y="209"/>
                    <a:pt x="0" y="1"/>
                  </a:cubicBezTo>
                  <a:close/>
                </a:path>
              </a:pathLst>
            </a:custGeom>
            <a:solidFill>
              <a:srgbClr val="BC6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6" name="Google Shape;1336;p2"/>
            <p:cNvGrpSpPr/>
            <p:nvPr/>
          </p:nvGrpSpPr>
          <p:grpSpPr>
            <a:xfrm>
              <a:off x="5493942" y="2904583"/>
              <a:ext cx="2503288" cy="482007"/>
              <a:chOff x="5584300" y="2470375"/>
              <a:chExt cx="2263575" cy="435850"/>
            </a:xfrm>
          </p:grpSpPr>
          <p:grpSp>
            <p:nvGrpSpPr>
              <p:cNvPr id="1337" name="Google Shape;1337;p2"/>
              <p:cNvGrpSpPr/>
              <p:nvPr/>
            </p:nvGrpSpPr>
            <p:grpSpPr>
              <a:xfrm>
                <a:off x="5584300" y="2470375"/>
                <a:ext cx="301375" cy="435850"/>
                <a:chOff x="5584300" y="2470375"/>
                <a:chExt cx="301375" cy="435850"/>
              </a:xfrm>
            </p:grpSpPr>
            <p:sp>
              <p:nvSpPr>
                <p:cNvPr id="1338" name="Google Shape;1338;p2"/>
                <p:cNvSpPr/>
                <p:nvPr/>
              </p:nvSpPr>
              <p:spPr>
                <a:xfrm>
                  <a:off x="5584300" y="2470375"/>
                  <a:ext cx="301375" cy="43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5" h="17434" extrusionOk="0">
                      <a:moveTo>
                        <a:pt x="743" y="0"/>
                      </a:moveTo>
                      <a:cubicBezTo>
                        <a:pt x="537" y="0"/>
                        <a:pt x="451" y="264"/>
                        <a:pt x="437" y="469"/>
                      </a:cubicBezTo>
                      <a:cubicBezTo>
                        <a:pt x="318" y="2464"/>
                        <a:pt x="1432" y="4302"/>
                        <a:pt x="2600" y="5919"/>
                      </a:cubicBezTo>
                      <a:cubicBezTo>
                        <a:pt x="3317" y="6911"/>
                        <a:pt x="4074" y="7877"/>
                        <a:pt x="4865" y="8816"/>
                      </a:cubicBezTo>
                      <a:cubicBezTo>
                        <a:pt x="5043" y="9470"/>
                        <a:pt x="5235" y="10119"/>
                        <a:pt x="5460" y="10751"/>
                      </a:cubicBezTo>
                      <a:cubicBezTo>
                        <a:pt x="5678" y="11362"/>
                        <a:pt x="5933" y="11947"/>
                        <a:pt x="6227" y="12506"/>
                      </a:cubicBezTo>
                      <a:cubicBezTo>
                        <a:pt x="5523" y="11851"/>
                        <a:pt x="4812" y="11203"/>
                        <a:pt x="4025" y="10658"/>
                      </a:cubicBezTo>
                      <a:cubicBezTo>
                        <a:pt x="3016" y="9957"/>
                        <a:pt x="1859" y="9417"/>
                        <a:pt x="632" y="9335"/>
                      </a:cubicBezTo>
                      <a:cubicBezTo>
                        <a:pt x="602" y="9332"/>
                        <a:pt x="570" y="9331"/>
                        <a:pt x="538" y="9331"/>
                      </a:cubicBezTo>
                      <a:cubicBezTo>
                        <a:pt x="334" y="9331"/>
                        <a:pt x="112" y="9383"/>
                        <a:pt x="44" y="9566"/>
                      </a:cubicBezTo>
                      <a:cubicBezTo>
                        <a:pt x="1" y="9669"/>
                        <a:pt x="24" y="9788"/>
                        <a:pt x="60" y="9893"/>
                      </a:cubicBezTo>
                      <a:cubicBezTo>
                        <a:pt x="232" y="10403"/>
                        <a:pt x="649" y="10790"/>
                        <a:pt x="1086" y="11108"/>
                      </a:cubicBezTo>
                      <a:cubicBezTo>
                        <a:pt x="2713" y="12298"/>
                        <a:pt x="4716" y="12823"/>
                        <a:pt x="6681" y="13293"/>
                      </a:cubicBezTo>
                      <a:cubicBezTo>
                        <a:pt x="7027" y="13838"/>
                        <a:pt x="7418" y="14358"/>
                        <a:pt x="7877" y="14841"/>
                      </a:cubicBezTo>
                      <a:cubicBezTo>
                        <a:pt x="8208" y="15191"/>
                        <a:pt x="8552" y="15565"/>
                        <a:pt x="8919" y="15915"/>
                      </a:cubicBezTo>
                      <a:cubicBezTo>
                        <a:pt x="7451" y="14917"/>
                        <a:pt x="5751" y="14262"/>
                        <a:pt x="3992" y="14034"/>
                      </a:cubicBezTo>
                      <a:cubicBezTo>
                        <a:pt x="3862" y="14018"/>
                        <a:pt x="3727" y="14005"/>
                        <a:pt x="3594" y="14005"/>
                      </a:cubicBezTo>
                      <a:cubicBezTo>
                        <a:pt x="3338" y="14005"/>
                        <a:pt x="3088" y="14052"/>
                        <a:pt x="2894" y="14215"/>
                      </a:cubicBezTo>
                      <a:cubicBezTo>
                        <a:pt x="3003" y="14523"/>
                        <a:pt x="3274" y="14742"/>
                        <a:pt x="3543" y="14930"/>
                      </a:cubicBezTo>
                      <a:cubicBezTo>
                        <a:pt x="5087" y="16003"/>
                        <a:pt x="6965" y="16580"/>
                        <a:pt x="8845" y="16580"/>
                      </a:cubicBezTo>
                      <a:cubicBezTo>
                        <a:pt x="9115" y="16580"/>
                        <a:pt x="9385" y="16568"/>
                        <a:pt x="9653" y="16544"/>
                      </a:cubicBezTo>
                      <a:cubicBezTo>
                        <a:pt x="10272" y="17016"/>
                        <a:pt x="10956" y="17367"/>
                        <a:pt x="11746" y="17433"/>
                      </a:cubicBezTo>
                      <a:cubicBezTo>
                        <a:pt x="11753" y="17433"/>
                        <a:pt x="11759" y="17434"/>
                        <a:pt x="11765" y="17434"/>
                      </a:cubicBezTo>
                      <a:cubicBezTo>
                        <a:pt x="11994" y="17434"/>
                        <a:pt x="12054" y="17079"/>
                        <a:pt x="11816" y="17060"/>
                      </a:cubicBezTo>
                      <a:cubicBezTo>
                        <a:pt x="10986" y="16990"/>
                        <a:pt x="10295" y="16584"/>
                        <a:pt x="9676" y="16064"/>
                      </a:cubicBezTo>
                      <a:cubicBezTo>
                        <a:pt x="9951" y="14930"/>
                        <a:pt x="10391" y="13842"/>
                        <a:pt x="10708" y="12718"/>
                      </a:cubicBezTo>
                      <a:cubicBezTo>
                        <a:pt x="11038" y="11547"/>
                        <a:pt x="11234" y="10301"/>
                        <a:pt x="10946" y="9116"/>
                      </a:cubicBezTo>
                      <a:cubicBezTo>
                        <a:pt x="10903" y="8941"/>
                        <a:pt x="10850" y="8766"/>
                        <a:pt x="10728" y="8631"/>
                      </a:cubicBezTo>
                      <a:cubicBezTo>
                        <a:pt x="10639" y="8529"/>
                        <a:pt x="10505" y="8461"/>
                        <a:pt x="10373" y="8461"/>
                      </a:cubicBezTo>
                      <a:cubicBezTo>
                        <a:pt x="10330" y="8461"/>
                        <a:pt x="10286" y="8468"/>
                        <a:pt x="10245" y="8485"/>
                      </a:cubicBezTo>
                      <a:cubicBezTo>
                        <a:pt x="10130" y="8532"/>
                        <a:pt x="10050" y="8637"/>
                        <a:pt x="9984" y="8743"/>
                      </a:cubicBezTo>
                      <a:cubicBezTo>
                        <a:pt x="9419" y="9609"/>
                        <a:pt x="9237" y="10674"/>
                        <a:pt x="9170" y="11706"/>
                      </a:cubicBezTo>
                      <a:cubicBezTo>
                        <a:pt x="9081" y="13101"/>
                        <a:pt x="9180" y="14507"/>
                        <a:pt x="9461" y="15876"/>
                      </a:cubicBezTo>
                      <a:cubicBezTo>
                        <a:pt x="9385" y="15810"/>
                        <a:pt x="9312" y="15740"/>
                        <a:pt x="9237" y="15671"/>
                      </a:cubicBezTo>
                      <a:cubicBezTo>
                        <a:pt x="8602" y="15062"/>
                        <a:pt x="7954" y="14437"/>
                        <a:pt x="7424" y="13730"/>
                      </a:cubicBezTo>
                      <a:cubicBezTo>
                        <a:pt x="7229" y="13472"/>
                        <a:pt x="7058" y="13204"/>
                        <a:pt x="6892" y="12933"/>
                      </a:cubicBezTo>
                      <a:cubicBezTo>
                        <a:pt x="6885" y="12903"/>
                        <a:pt x="6882" y="12877"/>
                        <a:pt x="6876" y="12850"/>
                      </a:cubicBezTo>
                      <a:cubicBezTo>
                        <a:pt x="6869" y="12860"/>
                        <a:pt x="6865" y="12869"/>
                        <a:pt x="6862" y="12880"/>
                      </a:cubicBezTo>
                      <a:cubicBezTo>
                        <a:pt x="6224" y="11805"/>
                        <a:pt x="5785" y="10628"/>
                        <a:pt x="5434" y="9417"/>
                      </a:cubicBezTo>
                      <a:cubicBezTo>
                        <a:pt x="5301" y="8961"/>
                        <a:pt x="5179" y="8501"/>
                        <a:pt x="5054" y="8036"/>
                      </a:cubicBezTo>
                      <a:cubicBezTo>
                        <a:pt x="5054" y="4947"/>
                        <a:pt x="3499" y="1875"/>
                        <a:pt x="967" y="96"/>
                      </a:cubicBezTo>
                      <a:cubicBezTo>
                        <a:pt x="900" y="49"/>
                        <a:pt x="831" y="3"/>
                        <a:pt x="751" y="0"/>
                      </a:cubicBezTo>
                      <a:cubicBezTo>
                        <a:pt x="749" y="0"/>
                        <a:pt x="746" y="0"/>
                        <a:pt x="7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"/>
                <p:cNvSpPr/>
                <p:nvPr/>
              </p:nvSpPr>
              <p:spPr>
                <a:xfrm>
                  <a:off x="5740300" y="2574200"/>
                  <a:ext cx="55250" cy="21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0" h="8697" extrusionOk="0">
                      <a:moveTo>
                        <a:pt x="1668" y="1"/>
                      </a:moveTo>
                      <a:cubicBezTo>
                        <a:pt x="1524" y="1"/>
                        <a:pt x="1375" y="116"/>
                        <a:pt x="1271" y="232"/>
                      </a:cubicBezTo>
                      <a:cubicBezTo>
                        <a:pt x="259" y="1343"/>
                        <a:pt x="1" y="2950"/>
                        <a:pt x="41" y="4455"/>
                      </a:cubicBezTo>
                      <a:cubicBezTo>
                        <a:pt x="76" y="5883"/>
                        <a:pt x="334" y="7295"/>
                        <a:pt x="636" y="8697"/>
                      </a:cubicBezTo>
                      <a:cubicBezTo>
                        <a:pt x="1529" y="6709"/>
                        <a:pt x="2054" y="4563"/>
                        <a:pt x="2170" y="2387"/>
                      </a:cubicBezTo>
                      <a:cubicBezTo>
                        <a:pt x="2210" y="1690"/>
                        <a:pt x="2203" y="979"/>
                        <a:pt x="1981" y="314"/>
                      </a:cubicBezTo>
                      <a:cubicBezTo>
                        <a:pt x="1941" y="202"/>
                        <a:pt x="1889" y="80"/>
                        <a:pt x="1779" y="26"/>
                      </a:cubicBezTo>
                      <a:cubicBezTo>
                        <a:pt x="1743" y="9"/>
                        <a:pt x="1706" y="1"/>
                        <a:pt x="16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40" name="Google Shape;1340;p2"/>
              <p:cNvGrpSpPr/>
              <p:nvPr/>
            </p:nvGrpSpPr>
            <p:grpSpPr>
              <a:xfrm>
                <a:off x="5889350" y="2532550"/>
                <a:ext cx="218850" cy="333450"/>
                <a:chOff x="5889350" y="2532550"/>
                <a:chExt cx="218850" cy="333450"/>
              </a:xfrm>
            </p:grpSpPr>
            <p:sp>
              <p:nvSpPr>
                <p:cNvPr id="1341" name="Google Shape;1341;p2"/>
                <p:cNvSpPr/>
                <p:nvPr/>
              </p:nvSpPr>
              <p:spPr>
                <a:xfrm>
                  <a:off x="5889350" y="2532550"/>
                  <a:ext cx="218850" cy="3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3338" extrusionOk="0">
                      <a:moveTo>
                        <a:pt x="8548" y="1"/>
                      </a:moveTo>
                      <a:cubicBezTo>
                        <a:pt x="8471" y="1"/>
                        <a:pt x="8386" y="26"/>
                        <a:pt x="8317" y="59"/>
                      </a:cubicBezTo>
                      <a:cubicBezTo>
                        <a:pt x="7001" y="684"/>
                        <a:pt x="6217" y="2040"/>
                        <a:pt x="5592" y="3356"/>
                      </a:cubicBezTo>
                      <a:cubicBezTo>
                        <a:pt x="5212" y="4163"/>
                        <a:pt x="4858" y="4986"/>
                        <a:pt x="4538" y="5823"/>
                      </a:cubicBezTo>
                      <a:cubicBezTo>
                        <a:pt x="4184" y="6167"/>
                        <a:pt x="3833" y="6518"/>
                        <a:pt x="3509" y="6884"/>
                      </a:cubicBezTo>
                      <a:cubicBezTo>
                        <a:pt x="3195" y="7238"/>
                        <a:pt x="2911" y="7605"/>
                        <a:pt x="2656" y="7989"/>
                      </a:cubicBezTo>
                      <a:cubicBezTo>
                        <a:pt x="2828" y="7311"/>
                        <a:pt x="2993" y="6629"/>
                        <a:pt x="3066" y="5932"/>
                      </a:cubicBezTo>
                      <a:cubicBezTo>
                        <a:pt x="3158" y="5042"/>
                        <a:pt x="3096" y="4113"/>
                        <a:pt x="2719" y="3299"/>
                      </a:cubicBezTo>
                      <a:cubicBezTo>
                        <a:pt x="2654" y="3157"/>
                        <a:pt x="2542" y="3000"/>
                        <a:pt x="2392" y="3000"/>
                      </a:cubicBezTo>
                      <a:cubicBezTo>
                        <a:pt x="2382" y="3000"/>
                        <a:pt x="2372" y="3000"/>
                        <a:pt x="2362" y="3002"/>
                      </a:cubicBezTo>
                      <a:cubicBezTo>
                        <a:pt x="2282" y="3012"/>
                        <a:pt x="2216" y="3068"/>
                        <a:pt x="2160" y="3128"/>
                      </a:cubicBezTo>
                      <a:cubicBezTo>
                        <a:pt x="1896" y="3418"/>
                        <a:pt x="1797" y="3822"/>
                        <a:pt x="1743" y="4209"/>
                      </a:cubicBezTo>
                      <a:cubicBezTo>
                        <a:pt x="1554" y="5671"/>
                        <a:pt x="1922" y="7136"/>
                        <a:pt x="2312" y="8557"/>
                      </a:cubicBezTo>
                      <a:cubicBezTo>
                        <a:pt x="2084" y="8971"/>
                        <a:pt x="1892" y="9404"/>
                        <a:pt x="1743" y="9863"/>
                      </a:cubicBezTo>
                      <a:cubicBezTo>
                        <a:pt x="1634" y="10201"/>
                        <a:pt x="1519" y="10552"/>
                        <a:pt x="1423" y="10909"/>
                      </a:cubicBezTo>
                      <a:cubicBezTo>
                        <a:pt x="1545" y="9622"/>
                        <a:pt x="1366" y="8303"/>
                        <a:pt x="893" y="7099"/>
                      </a:cubicBezTo>
                      <a:cubicBezTo>
                        <a:pt x="791" y="6838"/>
                        <a:pt x="652" y="6560"/>
                        <a:pt x="394" y="6461"/>
                      </a:cubicBezTo>
                      <a:cubicBezTo>
                        <a:pt x="232" y="6637"/>
                        <a:pt x="189" y="6887"/>
                        <a:pt x="162" y="7125"/>
                      </a:cubicBezTo>
                      <a:cubicBezTo>
                        <a:pt x="1" y="8687"/>
                        <a:pt x="404" y="10297"/>
                        <a:pt x="1277" y="11600"/>
                      </a:cubicBezTo>
                      <a:cubicBezTo>
                        <a:pt x="1194" y="12162"/>
                        <a:pt x="1211" y="12724"/>
                        <a:pt x="1446" y="13250"/>
                      </a:cubicBezTo>
                      <a:cubicBezTo>
                        <a:pt x="1473" y="13311"/>
                        <a:pt x="1528" y="13337"/>
                        <a:pt x="1582" y="13337"/>
                      </a:cubicBezTo>
                      <a:cubicBezTo>
                        <a:pt x="1671" y="13337"/>
                        <a:pt x="1755" y="13267"/>
                        <a:pt x="1710" y="13164"/>
                      </a:cubicBezTo>
                      <a:cubicBezTo>
                        <a:pt x="1462" y="12609"/>
                        <a:pt x="1479" y="12023"/>
                        <a:pt x="1594" y="11448"/>
                      </a:cubicBezTo>
                      <a:cubicBezTo>
                        <a:pt x="2415" y="11223"/>
                        <a:pt x="3265" y="11121"/>
                        <a:pt x="4094" y="10928"/>
                      </a:cubicBezTo>
                      <a:cubicBezTo>
                        <a:pt x="4961" y="10730"/>
                        <a:pt x="5827" y="10416"/>
                        <a:pt x="6482" y="9817"/>
                      </a:cubicBezTo>
                      <a:cubicBezTo>
                        <a:pt x="6578" y="9728"/>
                        <a:pt x="6673" y="9629"/>
                        <a:pt x="6717" y="9506"/>
                      </a:cubicBezTo>
                      <a:cubicBezTo>
                        <a:pt x="6760" y="9384"/>
                        <a:pt x="6740" y="9229"/>
                        <a:pt x="6641" y="9146"/>
                      </a:cubicBezTo>
                      <a:cubicBezTo>
                        <a:pt x="6568" y="9090"/>
                        <a:pt x="6472" y="9077"/>
                        <a:pt x="6383" y="9070"/>
                      </a:cubicBezTo>
                      <a:cubicBezTo>
                        <a:pt x="6312" y="9065"/>
                        <a:pt x="6241" y="9062"/>
                        <a:pt x="6171" y="9062"/>
                      </a:cubicBezTo>
                      <a:cubicBezTo>
                        <a:pt x="5489" y="9062"/>
                        <a:pt x="4820" y="9299"/>
                        <a:pt x="4200" y="9593"/>
                      </a:cubicBezTo>
                      <a:cubicBezTo>
                        <a:pt x="3277" y="10022"/>
                        <a:pt x="2415" y="10581"/>
                        <a:pt x="1638" y="11243"/>
                      </a:cubicBezTo>
                      <a:cubicBezTo>
                        <a:pt x="1654" y="11170"/>
                        <a:pt x="1670" y="11101"/>
                        <a:pt x="1690" y="11028"/>
                      </a:cubicBezTo>
                      <a:cubicBezTo>
                        <a:pt x="1856" y="10406"/>
                        <a:pt x="2027" y="9771"/>
                        <a:pt x="2296" y="9186"/>
                      </a:cubicBezTo>
                      <a:cubicBezTo>
                        <a:pt x="2392" y="8971"/>
                        <a:pt x="2500" y="8766"/>
                        <a:pt x="2619" y="8564"/>
                      </a:cubicBezTo>
                      <a:cubicBezTo>
                        <a:pt x="2633" y="8551"/>
                        <a:pt x="2650" y="8537"/>
                        <a:pt x="2666" y="8525"/>
                      </a:cubicBezTo>
                      <a:cubicBezTo>
                        <a:pt x="2656" y="8525"/>
                        <a:pt x="2650" y="8528"/>
                        <a:pt x="2639" y="8528"/>
                      </a:cubicBezTo>
                      <a:cubicBezTo>
                        <a:pt x="3102" y="7741"/>
                        <a:pt x="3704" y="7046"/>
                        <a:pt x="4352" y="6399"/>
                      </a:cubicBezTo>
                      <a:cubicBezTo>
                        <a:pt x="4597" y="6153"/>
                        <a:pt x="4848" y="5912"/>
                        <a:pt x="5103" y="5668"/>
                      </a:cubicBezTo>
                      <a:cubicBezTo>
                        <a:pt x="7077" y="4583"/>
                        <a:pt x="8492" y="2510"/>
                        <a:pt x="8744" y="264"/>
                      </a:cubicBezTo>
                      <a:cubicBezTo>
                        <a:pt x="8747" y="208"/>
                        <a:pt x="8753" y="145"/>
                        <a:pt x="8727" y="96"/>
                      </a:cubicBezTo>
                      <a:cubicBezTo>
                        <a:pt x="8692" y="26"/>
                        <a:pt x="8624" y="1"/>
                        <a:pt x="85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2"/>
                <p:cNvSpPr/>
                <p:nvPr/>
              </p:nvSpPr>
              <p:spPr>
                <a:xfrm>
                  <a:off x="5955975" y="2679450"/>
                  <a:ext cx="148750" cy="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50" h="2649" extrusionOk="0">
                      <a:moveTo>
                        <a:pt x="4953" y="0"/>
                      </a:moveTo>
                      <a:cubicBezTo>
                        <a:pt x="4102" y="0"/>
                        <a:pt x="3250" y="342"/>
                        <a:pt x="2504" y="776"/>
                      </a:cubicBezTo>
                      <a:cubicBezTo>
                        <a:pt x="1601" y="1303"/>
                        <a:pt x="788" y="1964"/>
                        <a:pt x="1" y="2649"/>
                      </a:cubicBezTo>
                      <a:cubicBezTo>
                        <a:pt x="1581" y="2522"/>
                        <a:pt x="3142" y="2103"/>
                        <a:pt x="4571" y="1415"/>
                      </a:cubicBezTo>
                      <a:cubicBezTo>
                        <a:pt x="5030" y="1193"/>
                        <a:pt x="5487" y="939"/>
                        <a:pt x="5830" y="565"/>
                      </a:cubicBezTo>
                      <a:cubicBezTo>
                        <a:pt x="5890" y="499"/>
                        <a:pt x="5949" y="423"/>
                        <a:pt x="5946" y="334"/>
                      </a:cubicBezTo>
                      <a:cubicBezTo>
                        <a:pt x="5940" y="192"/>
                        <a:pt x="5774" y="115"/>
                        <a:pt x="5635" y="79"/>
                      </a:cubicBezTo>
                      <a:cubicBezTo>
                        <a:pt x="5409" y="25"/>
                        <a:pt x="5181" y="0"/>
                        <a:pt x="4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43" name="Google Shape;1343;p2"/>
              <p:cNvSpPr/>
              <p:nvPr/>
            </p:nvSpPr>
            <p:spPr>
              <a:xfrm>
                <a:off x="7546525" y="2470375"/>
                <a:ext cx="301350" cy="435850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7434" extrusionOk="0">
                    <a:moveTo>
                      <a:pt x="11314" y="0"/>
                    </a:moveTo>
                    <a:cubicBezTo>
                      <a:pt x="11312" y="0"/>
                      <a:pt x="11309" y="0"/>
                      <a:pt x="11306" y="0"/>
                    </a:cubicBezTo>
                    <a:cubicBezTo>
                      <a:pt x="11227" y="3"/>
                      <a:pt x="11157" y="49"/>
                      <a:pt x="11091" y="96"/>
                    </a:cubicBezTo>
                    <a:cubicBezTo>
                      <a:pt x="8558" y="1875"/>
                      <a:pt x="7004" y="4947"/>
                      <a:pt x="7004" y="8036"/>
                    </a:cubicBezTo>
                    <a:cubicBezTo>
                      <a:pt x="6879" y="8501"/>
                      <a:pt x="6752" y="8961"/>
                      <a:pt x="6621" y="9417"/>
                    </a:cubicBezTo>
                    <a:cubicBezTo>
                      <a:pt x="6270" y="10628"/>
                      <a:pt x="5833" y="11805"/>
                      <a:pt x="5195" y="12880"/>
                    </a:cubicBezTo>
                    <a:cubicBezTo>
                      <a:pt x="5192" y="12869"/>
                      <a:pt x="5185" y="12860"/>
                      <a:pt x="5182" y="12850"/>
                    </a:cubicBezTo>
                    <a:cubicBezTo>
                      <a:pt x="5176" y="12877"/>
                      <a:pt x="5169" y="12903"/>
                      <a:pt x="5162" y="12933"/>
                    </a:cubicBezTo>
                    <a:cubicBezTo>
                      <a:pt x="5000" y="13204"/>
                      <a:pt x="4825" y="13472"/>
                      <a:pt x="4633" y="13730"/>
                    </a:cubicBezTo>
                    <a:cubicBezTo>
                      <a:pt x="4104" y="14437"/>
                      <a:pt x="3456" y="15062"/>
                      <a:pt x="2818" y="15671"/>
                    </a:cubicBezTo>
                    <a:cubicBezTo>
                      <a:pt x="2745" y="15740"/>
                      <a:pt x="2672" y="15810"/>
                      <a:pt x="2596" y="15876"/>
                    </a:cubicBezTo>
                    <a:cubicBezTo>
                      <a:pt x="2877" y="14507"/>
                      <a:pt x="2976" y="13101"/>
                      <a:pt x="2888" y="11706"/>
                    </a:cubicBezTo>
                    <a:cubicBezTo>
                      <a:pt x="2821" y="10674"/>
                      <a:pt x="2639" y="9609"/>
                      <a:pt x="2074" y="8743"/>
                    </a:cubicBezTo>
                    <a:cubicBezTo>
                      <a:pt x="2004" y="8637"/>
                      <a:pt x="1925" y="8532"/>
                      <a:pt x="1812" y="8485"/>
                    </a:cubicBezTo>
                    <a:cubicBezTo>
                      <a:pt x="1770" y="8468"/>
                      <a:pt x="1726" y="8461"/>
                      <a:pt x="1682" y="8461"/>
                    </a:cubicBezTo>
                    <a:cubicBezTo>
                      <a:pt x="1550" y="8461"/>
                      <a:pt x="1416" y="8529"/>
                      <a:pt x="1326" y="8631"/>
                    </a:cubicBezTo>
                    <a:cubicBezTo>
                      <a:pt x="1207" y="8766"/>
                      <a:pt x="1151" y="8941"/>
                      <a:pt x="1108" y="9116"/>
                    </a:cubicBezTo>
                    <a:cubicBezTo>
                      <a:pt x="824" y="10301"/>
                      <a:pt x="1019" y="11547"/>
                      <a:pt x="1350" y="12718"/>
                    </a:cubicBezTo>
                    <a:cubicBezTo>
                      <a:pt x="1667" y="13842"/>
                      <a:pt x="2107" y="14930"/>
                      <a:pt x="2381" y="16064"/>
                    </a:cubicBezTo>
                    <a:cubicBezTo>
                      <a:pt x="1763" y="16584"/>
                      <a:pt x="1072" y="16990"/>
                      <a:pt x="238" y="17060"/>
                    </a:cubicBezTo>
                    <a:cubicBezTo>
                      <a:pt x="0" y="17079"/>
                      <a:pt x="63" y="17434"/>
                      <a:pt x="290" y="17434"/>
                    </a:cubicBezTo>
                    <a:cubicBezTo>
                      <a:pt x="296" y="17434"/>
                      <a:pt x="302" y="17433"/>
                      <a:pt x="308" y="17433"/>
                    </a:cubicBezTo>
                    <a:cubicBezTo>
                      <a:pt x="1098" y="17367"/>
                      <a:pt x="1786" y="17016"/>
                      <a:pt x="2404" y="16544"/>
                    </a:cubicBezTo>
                    <a:cubicBezTo>
                      <a:pt x="2673" y="16568"/>
                      <a:pt x="2942" y="16580"/>
                      <a:pt x="3212" y="16580"/>
                    </a:cubicBezTo>
                    <a:cubicBezTo>
                      <a:pt x="5090" y="16580"/>
                      <a:pt x="6968" y="16003"/>
                      <a:pt x="8512" y="14930"/>
                    </a:cubicBezTo>
                    <a:cubicBezTo>
                      <a:pt x="8783" y="14742"/>
                      <a:pt x="9054" y="14523"/>
                      <a:pt x="9160" y="14215"/>
                    </a:cubicBezTo>
                    <a:cubicBezTo>
                      <a:pt x="8968" y="14052"/>
                      <a:pt x="8718" y="14005"/>
                      <a:pt x="8462" y="14005"/>
                    </a:cubicBezTo>
                    <a:cubicBezTo>
                      <a:pt x="8329" y="14005"/>
                      <a:pt x="8195" y="14018"/>
                      <a:pt x="8066" y="14034"/>
                    </a:cubicBezTo>
                    <a:cubicBezTo>
                      <a:pt x="6306" y="14262"/>
                      <a:pt x="4603" y="14917"/>
                      <a:pt x="3135" y="15915"/>
                    </a:cubicBezTo>
                    <a:cubicBezTo>
                      <a:pt x="3506" y="15565"/>
                      <a:pt x="3849" y="15191"/>
                      <a:pt x="4180" y="14841"/>
                    </a:cubicBezTo>
                    <a:cubicBezTo>
                      <a:pt x="4637" y="14358"/>
                      <a:pt x="5030" y="13838"/>
                      <a:pt x="5374" y="13293"/>
                    </a:cubicBezTo>
                    <a:cubicBezTo>
                      <a:pt x="7341" y="12823"/>
                      <a:pt x="9345" y="12298"/>
                      <a:pt x="10972" y="11108"/>
                    </a:cubicBezTo>
                    <a:cubicBezTo>
                      <a:pt x="11405" y="10790"/>
                      <a:pt x="11825" y="10403"/>
                      <a:pt x="11997" y="9893"/>
                    </a:cubicBezTo>
                    <a:cubicBezTo>
                      <a:pt x="12030" y="9788"/>
                      <a:pt x="12054" y="9669"/>
                      <a:pt x="12014" y="9566"/>
                    </a:cubicBezTo>
                    <a:cubicBezTo>
                      <a:pt x="11942" y="9383"/>
                      <a:pt x="11722" y="9331"/>
                      <a:pt x="11517" y="9331"/>
                    </a:cubicBezTo>
                    <a:cubicBezTo>
                      <a:pt x="11485" y="9331"/>
                      <a:pt x="11453" y="9332"/>
                      <a:pt x="11422" y="9335"/>
                    </a:cubicBezTo>
                    <a:cubicBezTo>
                      <a:pt x="10198" y="9417"/>
                      <a:pt x="9038" y="9957"/>
                      <a:pt x="8029" y="10658"/>
                    </a:cubicBezTo>
                    <a:cubicBezTo>
                      <a:pt x="7242" y="11203"/>
                      <a:pt x="6534" y="11851"/>
                      <a:pt x="5830" y="12506"/>
                    </a:cubicBezTo>
                    <a:cubicBezTo>
                      <a:pt x="6125" y="11947"/>
                      <a:pt x="6375" y="11362"/>
                      <a:pt x="6598" y="10751"/>
                    </a:cubicBezTo>
                    <a:cubicBezTo>
                      <a:pt x="6822" y="10119"/>
                      <a:pt x="7010" y="9470"/>
                      <a:pt x="7193" y="8816"/>
                    </a:cubicBezTo>
                    <a:cubicBezTo>
                      <a:pt x="7983" y="7877"/>
                      <a:pt x="8740" y="6911"/>
                      <a:pt x="9458" y="5919"/>
                    </a:cubicBezTo>
                    <a:cubicBezTo>
                      <a:pt x="10625" y="4302"/>
                      <a:pt x="11736" y="2464"/>
                      <a:pt x="11620" y="469"/>
                    </a:cubicBezTo>
                    <a:cubicBezTo>
                      <a:pt x="11607" y="264"/>
                      <a:pt x="11517" y="0"/>
                      <a:pt x="113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44" name="Google Shape;1344;p2"/>
              <p:cNvGrpSpPr/>
              <p:nvPr/>
            </p:nvGrpSpPr>
            <p:grpSpPr>
              <a:xfrm>
                <a:off x="7324075" y="2532550"/>
                <a:ext cx="218850" cy="333450"/>
                <a:chOff x="7324075" y="2532550"/>
                <a:chExt cx="218850" cy="333450"/>
              </a:xfrm>
            </p:grpSpPr>
            <p:sp>
              <p:nvSpPr>
                <p:cNvPr id="1345" name="Google Shape;1345;p2"/>
                <p:cNvSpPr/>
                <p:nvPr/>
              </p:nvSpPr>
              <p:spPr>
                <a:xfrm>
                  <a:off x="7324075" y="2532550"/>
                  <a:ext cx="218850" cy="33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3338" extrusionOk="0">
                      <a:moveTo>
                        <a:pt x="204" y="1"/>
                      </a:moveTo>
                      <a:cubicBezTo>
                        <a:pt x="127" y="1"/>
                        <a:pt x="59" y="26"/>
                        <a:pt x="27" y="96"/>
                      </a:cubicBezTo>
                      <a:cubicBezTo>
                        <a:pt x="0" y="145"/>
                        <a:pt x="4" y="208"/>
                        <a:pt x="10" y="264"/>
                      </a:cubicBezTo>
                      <a:cubicBezTo>
                        <a:pt x="258" y="2510"/>
                        <a:pt x="1676" y="4583"/>
                        <a:pt x="3651" y="5668"/>
                      </a:cubicBezTo>
                      <a:cubicBezTo>
                        <a:pt x="3902" y="5912"/>
                        <a:pt x="4157" y="6153"/>
                        <a:pt x="4401" y="6399"/>
                      </a:cubicBezTo>
                      <a:cubicBezTo>
                        <a:pt x="5049" y="7046"/>
                        <a:pt x="5648" y="7741"/>
                        <a:pt x="6111" y="8528"/>
                      </a:cubicBezTo>
                      <a:cubicBezTo>
                        <a:pt x="6104" y="8528"/>
                        <a:pt x="6095" y="8525"/>
                        <a:pt x="6087" y="8525"/>
                      </a:cubicBezTo>
                      <a:cubicBezTo>
                        <a:pt x="6104" y="8537"/>
                        <a:pt x="6118" y="8551"/>
                        <a:pt x="6134" y="8564"/>
                      </a:cubicBezTo>
                      <a:cubicBezTo>
                        <a:pt x="6250" y="8766"/>
                        <a:pt x="6362" y="8971"/>
                        <a:pt x="6458" y="9186"/>
                      </a:cubicBezTo>
                      <a:cubicBezTo>
                        <a:pt x="6726" y="9771"/>
                        <a:pt x="6894" y="10406"/>
                        <a:pt x="7064" y="11028"/>
                      </a:cubicBezTo>
                      <a:cubicBezTo>
                        <a:pt x="7079" y="11101"/>
                        <a:pt x="7096" y="11170"/>
                        <a:pt x="7116" y="11243"/>
                      </a:cubicBezTo>
                      <a:cubicBezTo>
                        <a:pt x="6339" y="10581"/>
                        <a:pt x="5472" y="10022"/>
                        <a:pt x="4550" y="9593"/>
                      </a:cubicBezTo>
                      <a:cubicBezTo>
                        <a:pt x="3930" y="9299"/>
                        <a:pt x="3264" y="9062"/>
                        <a:pt x="2583" y="9062"/>
                      </a:cubicBezTo>
                      <a:cubicBezTo>
                        <a:pt x="2512" y="9062"/>
                        <a:pt x="2442" y="9065"/>
                        <a:pt x="2371" y="9070"/>
                      </a:cubicBezTo>
                      <a:cubicBezTo>
                        <a:pt x="2278" y="9077"/>
                        <a:pt x="2183" y="9090"/>
                        <a:pt x="2113" y="9146"/>
                      </a:cubicBezTo>
                      <a:cubicBezTo>
                        <a:pt x="2011" y="9229"/>
                        <a:pt x="1991" y="9384"/>
                        <a:pt x="2037" y="9506"/>
                      </a:cubicBezTo>
                      <a:cubicBezTo>
                        <a:pt x="2080" y="9629"/>
                        <a:pt x="2172" y="9728"/>
                        <a:pt x="2272" y="9817"/>
                      </a:cubicBezTo>
                      <a:cubicBezTo>
                        <a:pt x="2926" y="10416"/>
                        <a:pt x="3793" y="10730"/>
                        <a:pt x="4656" y="10928"/>
                      </a:cubicBezTo>
                      <a:cubicBezTo>
                        <a:pt x="5486" y="11121"/>
                        <a:pt x="6336" y="11223"/>
                        <a:pt x="7159" y="11448"/>
                      </a:cubicBezTo>
                      <a:cubicBezTo>
                        <a:pt x="7275" y="12023"/>
                        <a:pt x="7291" y="12609"/>
                        <a:pt x="7044" y="13164"/>
                      </a:cubicBezTo>
                      <a:cubicBezTo>
                        <a:pt x="6998" y="13267"/>
                        <a:pt x="7083" y="13337"/>
                        <a:pt x="7171" y="13337"/>
                      </a:cubicBezTo>
                      <a:cubicBezTo>
                        <a:pt x="7224" y="13337"/>
                        <a:pt x="7278" y="13311"/>
                        <a:pt x="7305" y="13250"/>
                      </a:cubicBezTo>
                      <a:cubicBezTo>
                        <a:pt x="7543" y="12724"/>
                        <a:pt x="7560" y="12162"/>
                        <a:pt x="7473" y="11600"/>
                      </a:cubicBezTo>
                      <a:cubicBezTo>
                        <a:pt x="8349" y="10297"/>
                        <a:pt x="8753" y="8687"/>
                        <a:pt x="8587" y="7125"/>
                      </a:cubicBezTo>
                      <a:cubicBezTo>
                        <a:pt x="8564" y="6887"/>
                        <a:pt x="8518" y="6637"/>
                        <a:pt x="8360" y="6461"/>
                      </a:cubicBezTo>
                      <a:cubicBezTo>
                        <a:pt x="8098" y="6560"/>
                        <a:pt x="7963" y="6838"/>
                        <a:pt x="7860" y="7099"/>
                      </a:cubicBezTo>
                      <a:cubicBezTo>
                        <a:pt x="7387" y="8303"/>
                        <a:pt x="7209" y="9622"/>
                        <a:pt x="7328" y="10909"/>
                      </a:cubicBezTo>
                      <a:cubicBezTo>
                        <a:pt x="7235" y="10552"/>
                        <a:pt x="7116" y="10201"/>
                        <a:pt x="7010" y="9863"/>
                      </a:cubicBezTo>
                      <a:cubicBezTo>
                        <a:pt x="6861" y="9404"/>
                        <a:pt x="6667" y="8971"/>
                        <a:pt x="6441" y="8557"/>
                      </a:cubicBezTo>
                      <a:cubicBezTo>
                        <a:pt x="6829" y="7136"/>
                        <a:pt x="7198" y="5671"/>
                        <a:pt x="7007" y="4209"/>
                      </a:cubicBezTo>
                      <a:cubicBezTo>
                        <a:pt x="6957" y="3822"/>
                        <a:pt x="6858" y="3418"/>
                        <a:pt x="6591" y="3128"/>
                      </a:cubicBezTo>
                      <a:cubicBezTo>
                        <a:pt x="6537" y="3068"/>
                        <a:pt x="6471" y="3012"/>
                        <a:pt x="6389" y="3002"/>
                      </a:cubicBezTo>
                      <a:cubicBezTo>
                        <a:pt x="6379" y="3000"/>
                        <a:pt x="6369" y="3000"/>
                        <a:pt x="6359" y="3000"/>
                      </a:cubicBezTo>
                      <a:cubicBezTo>
                        <a:pt x="6209" y="3000"/>
                        <a:pt x="6100" y="3157"/>
                        <a:pt x="6035" y="3299"/>
                      </a:cubicBezTo>
                      <a:cubicBezTo>
                        <a:pt x="5658" y="4113"/>
                        <a:pt x="5591" y="5042"/>
                        <a:pt x="5687" y="5932"/>
                      </a:cubicBezTo>
                      <a:cubicBezTo>
                        <a:pt x="5760" y="6629"/>
                        <a:pt x="5925" y="7311"/>
                        <a:pt x="6098" y="7989"/>
                      </a:cubicBezTo>
                      <a:cubicBezTo>
                        <a:pt x="5843" y="7605"/>
                        <a:pt x="5556" y="7238"/>
                        <a:pt x="5245" y="6884"/>
                      </a:cubicBezTo>
                      <a:cubicBezTo>
                        <a:pt x="4921" y="6518"/>
                        <a:pt x="4570" y="6167"/>
                        <a:pt x="4216" y="5823"/>
                      </a:cubicBezTo>
                      <a:cubicBezTo>
                        <a:pt x="3892" y="4986"/>
                        <a:pt x="3541" y="4163"/>
                        <a:pt x="3158" y="3356"/>
                      </a:cubicBezTo>
                      <a:cubicBezTo>
                        <a:pt x="2536" y="2040"/>
                        <a:pt x="1749" y="684"/>
                        <a:pt x="437" y="59"/>
                      </a:cubicBezTo>
                      <a:cubicBezTo>
                        <a:pt x="367" y="26"/>
                        <a:pt x="281" y="1"/>
                        <a:pt x="2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2"/>
                <p:cNvSpPr/>
                <p:nvPr/>
              </p:nvSpPr>
              <p:spPr>
                <a:xfrm>
                  <a:off x="7327550" y="2679450"/>
                  <a:ext cx="148725" cy="6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49" h="2649" extrusionOk="0">
                      <a:moveTo>
                        <a:pt x="995" y="0"/>
                      </a:moveTo>
                      <a:cubicBezTo>
                        <a:pt x="767" y="0"/>
                        <a:pt x="539" y="25"/>
                        <a:pt x="314" y="79"/>
                      </a:cubicBezTo>
                      <a:cubicBezTo>
                        <a:pt x="175" y="115"/>
                        <a:pt x="10" y="192"/>
                        <a:pt x="3" y="334"/>
                      </a:cubicBezTo>
                      <a:cubicBezTo>
                        <a:pt x="0" y="423"/>
                        <a:pt x="60" y="499"/>
                        <a:pt x="119" y="565"/>
                      </a:cubicBezTo>
                      <a:cubicBezTo>
                        <a:pt x="463" y="939"/>
                        <a:pt x="916" y="1193"/>
                        <a:pt x="1376" y="1415"/>
                      </a:cubicBezTo>
                      <a:cubicBezTo>
                        <a:pt x="2807" y="2103"/>
                        <a:pt x="4365" y="2522"/>
                        <a:pt x="5948" y="2649"/>
                      </a:cubicBezTo>
                      <a:cubicBezTo>
                        <a:pt x="5159" y="1964"/>
                        <a:pt x="4348" y="1303"/>
                        <a:pt x="3445" y="776"/>
                      </a:cubicBezTo>
                      <a:cubicBezTo>
                        <a:pt x="2700" y="342"/>
                        <a:pt x="1845" y="0"/>
                        <a:pt x="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47" name="Google Shape;1347;p2"/>
            <p:cNvGrpSpPr/>
            <p:nvPr/>
          </p:nvGrpSpPr>
          <p:grpSpPr>
            <a:xfrm>
              <a:off x="6265529" y="3621123"/>
              <a:ext cx="931527" cy="847479"/>
              <a:chOff x="6282000" y="3118300"/>
              <a:chExt cx="842325" cy="766325"/>
            </a:xfrm>
          </p:grpSpPr>
          <p:sp>
            <p:nvSpPr>
              <p:cNvPr id="1348" name="Google Shape;1348;p2"/>
              <p:cNvSpPr/>
              <p:nvPr/>
            </p:nvSpPr>
            <p:spPr>
              <a:xfrm>
                <a:off x="6282000" y="3161400"/>
                <a:ext cx="195500" cy="125875"/>
              </a:xfrm>
              <a:custGeom>
                <a:avLst/>
                <a:gdLst/>
                <a:ahLst/>
                <a:cxnLst/>
                <a:rect l="l" t="t" r="r" b="b"/>
                <a:pathLst>
                  <a:path w="7820" h="5035" extrusionOk="0">
                    <a:moveTo>
                      <a:pt x="6167" y="1"/>
                    </a:moveTo>
                    <a:cubicBezTo>
                      <a:pt x="6104" y="1"/>
                      <a:pt x="6038" y="6"/>
                      <a:pt x="5971" y="17"/>
                    </a:cubicBezTo>
                    <a:cubicBezTo>
                      <a:pt x="3868" y="357"/>
                      <a:pt x="1953" y="1482"/>
                      <a:pt x="637" y="3158"/>
                    </a:cubicBezTo>
                    <a:cubicBezTo>
                      <a:pt x="0" y="3967"/>
                      <a:pt x="705" y="5034"/>
                      <a:pt x="1453" y="5034"/>
                    </a:cubicBezTo>
                    <a:cubicBezTo>
                      <a:pt x="1692" y="5034"/>
                      <a:pt x="1936" y="4925"/>
                      <a:pt x="2141" y="4663"/>
                    </a:cubicBezTo>
                    <a:cubicBezTo>
                      <a:pt x="3265" y="3234"/>
                      <a:pt x="4741" y="2361"/>
                      <a:pt x="6536" y="2070"/>
                    </a:cubicBezTo>
                    <a:cubicBezTo>
                      <a:pt x="7820" y="1863"/>
                      <a:pt x="7366" y="1"/>
                      <a:pt x="6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2"/>
              <p:cNvSpPr/>
              <p:nvPr/>
            </p:nvSpPr>
            <p:spPr>
              <a:xfrm>
                <a:off x="6904525" y="3118300"/>
                <a:ext cx="219800" cy="135175"/>
              </a:xfrm>
              <a:custGeom>
                <a:avLst/>
                <a:gdLst/>
                <a:ahLst/>
                <a:cxnLst/>
                <a:rect l="l" t="t" r="r" b="b"/>
                <a:pathLst>
                  <a:path w="8792" h="5407" extrusionOk="0">
                    <a:moveTo>
                      <a:pt x="1530" y="1"/>
                    </a:moveTo>
                    <a:cubicBezTo>
                      <a:pt x="398" y="1"/>
                      <a:pt x="0" y="1790"/>
                      <a:pt x="1237" y="2088"/>
                    </a:cubicBezTo>
                    <a:cubicBezTo>
                      <a:pt x="3284" y="2577"/>
                      <a:pt x="5073" y="3583"/>
                      <a:pt x="6545" y="5087"/>
                    </a:cubicBezTo>
                    <a:cubicBezTo>
                      <a:pt x="6765" y="5312"/>
                      <a:pt x="7014" y="5406"/>
                      <a:pt x="7255" y="5406"/>
                    </a:cubicBezTo>
                    <a:cubicBezTo>
                      <a:pt x="8067" y="5406"/>
                      <a:pt x="8792" y="4336"/>
                      <a:pt x="8053" y="3579"/>
                    </a:cubicBezTo>
                    <a:cubicBezTo>
                      <a:pt x="6336" y="1830"/>
                      <a:pt x="4190" y="607"/>
                      <a:pt x="1806" y="34"/>
                    </a:cubicBezTo>
                    <a:cubicBezTo>
                      <a:pt x="1710" y="11"/>
                      <a:pt x="1617" y="1"/>
                      <a:pt x="1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2"/>
              <p:cNvSpPr/>
              <p:nvPr/>
            </p:nvSpPr>
            <p:spPr>
              <a:xfrm>
                <a:off x="6735908" y="3390700"/>
                <a:ext cx="173800" cy="493925"/>
              </a:xfrm>
              <a:custGeom>
                <a:avLst/>
                <a:gdLst/>
                <a:ahLst/>
                <a:cxnLst/>
                <a:rect l="l" t="t" r="r" b="b"/>
                <a:pathLst>
                  <a:path w="6952" h="19757" extrusionOk="0">
                    <a:moveTo>
                      <a:pt x="0" y="1"/>
                    </a:moveTo>
                    <a:cubicBezTo>
                      <a:pt x="969" y="2468"/>
                      <a:pt x="2940" y="4535"/>
                      <a:pt x="3443" y="7137"/>
                    </a:cubicBezTo>
                    <a:cubicBezTo>
                      <a:pt x="3698" y="8450"/>
                      <a:pt x="3555" y="9805"/>
                      <a:pt x="3314" y="11119"/>
                    </a:cubicBezTo>
                    <a:cubicBezTo>
                      <a:pt x="3072" y="12424"/>
                      <a:pt x="2729" y="13710"/>
                      <a:pt x="2292" y="14964"/>
                    </a:cubicBezTo>
                    <a:cubicBezTo>
                      <a:pt x="1981" y="15860"/>
                      <a:pt x="1615" y="16773"/>
                      <a:pt x="1674" y="17718"/>
                    </a:cubicBezTo>
                    <a:cubicBezTo>
                      <a:pt x="1730" y="18664"/>
                      <a:pt x="2372" y="19656"/>
                      <a:pt x="3314" y="19749"/>
                    </a:cubicBezTo>
                    <a:cubicBezTo>
                      <a:pt x="3365" y="19754"/>
                      <a:pt x="3417" y="19757"/>
                      <a:pt x="3467" y="19757"/>
                    </a:cubicBezTo>
                    <a:cubicBezTo>
                      <a:pt x="4418" y="19757"/>
                      <a:pt x="5176" y="18869"/>
                      <a:pt x="5615" y="17999"/>
                    </a:cubicBezTo>
                    <a:cubicBezTo>
                      <a:pt x="6865" y="15533"/>
                      <a:pt x="6952" y="12583"/>
                      <a:pt x="6250" y="9904"/>
                    </a:cubicBezTo>
                    <a:cubicBezTo>
                      <a:pt x="5549" y="7230"/>
                      <a:pt x="4115" y="4796"/>
                      <a:pt x="2441" y="2593"/>
                    </a:cubicBezTo>
                    <a:cubicBezTo>
                      <a:pt x="1723" y="1644"/>
                      <a:pt x="943" y="722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"/>
              <p:cNvSpPr/>
              <p:nvPr/>
            </p:nvSpPr>
            <p:spPr>
              <a:xfrm>
                <a:off x="6564750" y="3262000"/>
                <a:ext cx="82450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6228" extrusionOk="0">
                    <a:moveTo>
                      <a:pt x="1648" y="1"/>
                    </a:moveTo>
                    <a:cubicBezTo>
                      <a:pt x="738" y="1"/>
                      <a:pt x="1" y="1393"/>
                      <a:pt x="1" y="3112"/>
                    </a:cubicBezTo>
                    <a:cubicBezTo>
                      <a:pt x="1" y="4834"/>
                      <a:pt x="738" y="6227"/>
                      <a:pt x="1648" y="6227"/>
                    </a:cubicBezTo>
                    <a:cubicBezTo>
                      <a:pt x="2560" y="6227"/>
                      <a:pt x="3298" y="4834"/>
                      <a:pt x="3298" y="3112"/>
                    </a:cubicBezTo>
                    <a:cubicBezTo>
                      <a:pt x="3298" y="1393"/>
                      <a:pt x="2560" y="1"/>
                      <a:pt x="1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2"/>
              <p:cNvSpPr/>
              <p:nvPr/>
            </p:nvSpPr>
            <p:spPr>
              <a:xfrm>
                <a:off x="6823600" y="3262000"/>
                <a:ext cx="82525" cy="155700"/>
              </a:xfrm>
              <a:custGeom>
                <a:avLst/>
                <a:gdLst/>
                <a:ahLst/>
                <a:cxnLst/>
                <a:rect l="l" t="t" r="r" b="b"/>
                <a:pathLst>
                  <a:path w="3301" h="6228" extrusionOk="0">
                    <a:moveTo>
                      <a:pt x="1650" y="1"/>
                    </a:moveTo>
                    <a:cubicBezTo>
                      <a:pt x="741" y="1"/>
                      <a:pt x="0" y="1393"/>
                      <a:pt x="0" y="3112"/>
                    </a:cubicBezTo>
                    <a:cubicBezTo>
                      <a:pt x="0" y="4834"/>
                      <a:pt x="741" y="6227"/>
                      <a:pt x="1650" y="6227"/>
                    </a:cubicBezTo>
                    <a:cubicBezTo>
                      <a:pt x="2560" y="6227"/>
                      <a:pt x="3300" y="4834"/>
                      <a:pt x="3300" y="3112"/>
                    </a:cubicBezTo>
                    <a:cubicBezTo>
                      <a:pt x="3300" y="1393"/>
                      <a:pt x="2560" y="1"/>
                      <a:pt x="16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2"/>
              <p:cNvSpPr/>
              <p:nvPr/>
            </p:nvSpPr>
            <p:spPr>
              <a:xfrm>
                <a:off x="6516225" y="3494900"/>
                <a:ext cx="432975" cy="166575"/>
              </a:xfrm>
              <a:custGeom>
                <a:avLst/>
                <a:gdLst/>
                <a:ahLst/>
                <a:cxnLst/>
                <a:rect l="l" t="t" r="r" b="b"/>
                <a:pathLst>
                  <a:path w="17319" h="6663" extrusionOk="0">
                    <a:moveTo>
                      <a:pt x="13209" y="0"/>
                    </a:moveTo>
                    <a:cubicBezTo>
                      <a:pt x="8481" y="0"/>
                      <a:pt x="1254" y="1236"/>
                      <a:pt x="1254" y="1236"/>
                    </a:cubicBezTo>
                    <a:cubicBezTo>
                      <a:pt x="1254" y="1236"/>
                      <a:pt x="1" y="2073"/>
                      <a:pt x="1985" y="3428"/>
                    </a:cubicBezTo>
                    <a:cubicBezTo>
                      <a:pt x="3966" y="4784"/>
                      <a:pt x="8684" y="6662"/>
                      <a:pt x="8684" y="6662"/>
                    </a:cubicBezTo>
                    <a:cubicBezTo>
                      <a:pt x="8684" y="6662"/>
                      <a:pt x="17318" y="3740"/>
                      <a:pt x="17212" y="1133"/>
                    </a:cubicBezTo>
                    <a:cubicBezTo>
                      <a:pt x="17178" y="286"/>
                      <a:pt x="15482" y="0"/>
                      <a:pt x="13209" y="0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"/>
              <p:cNvSpPr/>
              <p:nvPr/>
            </p:nvSpPr>
            <p:spPr>
              <a:xfrm>
                <a:off x="6525725" y="3389725"/>
                <a:ext cx="424050" cy="27175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870" extrusionOk="0">
                    <a:moveTo>
                      <a:pt x="8364" y="0"/>
                    </a:moveTo>
                    <a:cubicBezTo>
                      <a:pt x="7662" y="2249"/>
                      <a:pt x="1" y="2530"/>
                      <a:pt x="94" y="5059"/>
                    </a:cubicBezTo>
                    <a:cubicBezTo>
                      <a:pt x="186" y="7589"/>
                      <a:pt x="3374" y="6650"/>
                      <a:pt x="4779" y="7681"/>
                    </a:cubicBezTo>
                    <a:cubicBezTo>
                      <a:pt x="6185" y="8713"/>
                      <a:pt x="8340" y="10869"/>
                      <a:pt x="8340" y="10869"/>
                    </a:cubicBezTo>
                    <a:cubicBezTo>
                      <a:pt x="8340" y="10869"/>
                      <a:pt x="10496" y="8151"/>
                      <a:pt x="11806" y="7681"/>
                    </a:cubicBezTo>
                    <a:cubicBezTo>
                      <a:pt x="13118" y="7212"/>
                      <a:pt x="15837" y="6839"/>
                      <a:pt x="16399" y="5245"/>
                    </a:cubicBezTo>
                    <a:cubicBezTo>
                      <a:pt x="16961" y="3654"/>
                      <a:pt x="15086" y="2811"/>
                      <a:pt x="13399" y="2434"/>
                    </a:cubicBezTo>
                    <a:cubicBezTo>
                      <a:pt x="11713" y="2060"/>
                      <a:pt x="9488" y="2106"/>
                      <a:pt x="8364" y="0"/>
                    </a:cubicBezTo>
                    <a:close/>
                  </a:path>
                </a:pathLst>
              </a:custGeom>
              <a:solidFill>
                <a:srgbClr val="E9AB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2"/>
              <p:cNvSpPr/>
              <p:nvPr/>
            </p:nvSpPr>
            <p:spPr>
              <a:xfrm>
                <a:off x="6662225" y="3468375"/>
                <a:ext cx="46900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100" extrusionOk="0">
                    <a:moveTo>
                      <a:pt x="1006" y="1"/>
                    </a:moveTo>
                    <a:cubicBezTo>
                      <a:pt x="926" y="1"/>
                      <a:pt x="841" y="41"/>
                      <a:pt x="751" y="131"/>
                    </a:cubicBezTo>
                    <a:cubicBezTo>
                      <a:pt x="0" y="882"/>
                      <a:pt x="1875" y="2099"/>
                      <a:pt x="1875" y="2099"/>
                    </a:cubicBezTo>
                    <a:cubicBezTo>
                      <a:pt x="1875" y="2099"/>
                      <a:pt x="1584" y="1"/>
                      <a:pt x="1006" y="1"/>
                    </a:cubicBezTo>
                    <a:close/>
                  </a:path>
                </a:pathLst>
              </a:custGeom>
              <a:solidFill>
                <a:srgbClr val="BF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2"/>
              <p:cNvSpPr/>
              <p:nvPr/>
            </p:nvSpPr>
            <p:spPr>
              <a:xfrm>
                <a:off x="6760600" y="3468375"/>
                <a:ext cx="46900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2100" extrusionOk="0">
                    <a:moveTo>
                      <a:pt x="869" y="1"/>
                    </a:moveTo>
                    <a:cubicBezTo>
                      <a:pt x="289" y="1"/>
                      <a:pt x="1" y="2099"/>
                      <a:pt x="1" y="2099"/>
                    </a:cubicBezTo>
                    <a:cubicBezTo>
                      <a:pt x="1" y="2099"/>
                      <a:pt x="1875" y="882"/>
                      <a:pt x="1124" y="131"/>
                    </a:cubicBezTo>
                    <a:cubicBezTo>
                      <a:pt x="1034" y="41"/>
                      <a:pt x="948" y="1"/>
                      <a:pt x="869" y="1"/>
                    </a:cubicBezTo>
                    <a:close/>
                  </a:path>
                </a:pathLst>
              </a:custGeom>
              <a:solidFill>
                <a:srgbClr val="BF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57" name="Google Shape;1357;p2"/>
          <p:cNvGrpSpPr/>
          <p:nvPr/>
        </p:nvGrpSpPr>
        <p:grpSpPr>
          <a:xfrm>
            <a:off x="882468" y="1597901"/>
            <a:ext cx="2617924" cy="624518"/>
            <a:chOff x="789478" y="1526192"/>
            <a:chExt cx="2617924" cy="624518"/>
          </a:xfrm>
        </p:grpSpPr>
        <p:grpSp>
          <p:nvGrpSpPr>
            <p:cNvPr id="1358" name="Google Shape;1358;p2"/>
            <p:cNvGrpSpPr/>
            <p:nvPr/>
          </p:nvGrpSpPr>
          <p:grpSpPr>
            <a:xfrm>
              <a:off x="856992" y="1526192"/>
              <a:ext cx="2550410" cy="556432"/>
              <a:chOff x="481598" y="1210820"/>
              <a:chExt cx="3195355" cy="626053"/>
            </a:xfrm>
          </p:grpSpPr>
          <p:sp>
            <p:nvSpPr>
              <p:cNvPr id="1359" name="Google Shape;1359;p2">
                <a:hlinkClick r:id="rId3" action="ppaction://hlinksldjump"/>
              </p:cNvPr>
              <p:cNvSpPr/>
              <p:nvPr/>
            </p:nvSpPr>
            <p:spPr>
              <a:xfrm>
                <a:off x="481598" y="1210820"/>
                <a:ext cx="2671505" cy="626053"/>
              </a:xfrm>
              <a:prstGeom prst="roundRect">
                <a:avLst>
                  <a:gd name="adj" fmla="val 16667"/>
                </a:avLst>
              </a:prstGeom>
              <a:solidFill>
                <a:srgbClr val="E0B1A8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cxnSp>
            <p:nvCxnSpPr>
              <p:cNvPr id="1360" name="Google Shape;1360;p2"/>
              <p:cNvCxnSpPr/>
              <p:nvPr/>
            </p:nvCxnSpPr>
            <p:spPr>
              <a:xfrm>
                <a:off x="3163613" y="1624122"/>
                <a:ext cx="513340" cy="20593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361" name="Google Shape;1361;p2">
              <a:hlinkClick r:id="rId4" action="ppaction://hlinksldjump"/>
            </p:cNvPr>
            <p:cNvSpPr txBox="1"/>
            <p:nvPr/>
          </p:nvSpPr>
          <p:spPr>
            <a:xfrm>
              <a:off x="789478" y="1573758"/>
              <a:ext cx="2260206" cy="576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ystery Quest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rPr>
                <a:t>Theme Words</a:t>
              </a:r>
              <a:endPara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endParaRPr>
            </a:p>
          </p:txBody>
        </p:sp>
      </p:grpSp>
      <p:grpSp>
        <p:nvGrpSpPr>
          <p:cNvPr id="1362" name="Google Shape;1362;p2"/>
          <p:cNvGrpSpPr/>
          <p:nvPr/>
        </p:nvGrpSpPr>
        <p:grpSpPr>
          <a:xfrm>
            <a:off x="594190" y="2739348"/>
            <a:ext cx="2456022" cy="642359"/>
            <a:chOff x="576801" y="2441772"/>
            <a:chExt cx="2456022" cy="642359"/>
          </a:xfrm>
        </p:grpSpPr>
        <p:grpSp>
          <p:nvGrpSpPr>
            <p:cNvPr id="1363" name="Google Shape;1363;p2"/>
            <p:cNvGrpSpPr/>
            <p:nvPr/>
          </p:nvGrpSpPr>
          <p:grpSpPr>
            <a:xfrm>
              <a:off x="576801" y="2441772"/>
              <a:ext cx="2456022" cy="601431"/>
              <a:chOff x="293488" y="1750736"/>
              <a:chExt cx="3075045" cy="1019707"/>
            </a:xfrm>
          </p:grpSpPr>
          <p:sp>
            <p:nvSpPr>
              <p:cNvPr id="1364" name="Google Shape;1364;p2">
                <a:hlinkClick r:id="rId5" action="ppaction://hlinksldjump"/>
              </p:cNvPr>
              <p:cNvSpPr/>
              <p:nvPr/>
            </p:nvSpPr>
            <p:spPr>
              <a:xfrm>
                <a:off x="293488" y="1750736"/>
                <a:ext cx="2561745" cy="1019707"/>
              </a:xfrm>
              <a:prstGeom prst="roundRect">
                <a:avLst>
                  <a:gd name="adj" fmla="val 16667"/>
                </a:avLst>
              </a:prstGeom>
              <a:solidFill>
                <a:srgbClr val="FFC20C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cxnSp>
            <p:nvCxnSpPr>
              <p:cNvPr id="1365" name="Google Shape;1365;p2"/>
              <p:cNvCxnSpPr>
                <a:stCxn id="1364" idx="3"/>
              </p:cNvCxnSpPr>
              <p:nvPr/>
            </p:nvCxnSpPr>
            <p:spPr>
              <a:xfrm rot="10800000" flipH="1">
                <a:off x="2855233" y="2178989"/>
                <a:ext cx="513300" cy="816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366" name="Google Shape;1366;p2">
              <a:hlinkClick r:id="rId6" action="ppaction://hlinksldjump"/>
            </p:cNvPr>
            <p:cNvSpPr txBox="1"/>
            <p:nvPr/>
          </p:nvSpPr>
          <p:spPr>
            <a:xfrm>
              <a:off x="659483" y="2479001"/>
              <a:ext cx="1898540" cy="605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ystery Quest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rPr>
                <a:t>Storybooks</a:t>
              </a:r>
              <a:endPara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endParaRPr>
            </a:p>
          </p:txBody>
        </p:sp>
      </p:grpSp>
      <p:grpSp>
        <p:nvGrpSpPr>
          <p:cNvPr id="1367" name="Google Shape;1367;p2"/>
          <p:cNvGrpSpPr/>
          <p:nvPr/>
        </p:nvGrpSpPr>
        <p:grpSpPr>
          <a:xfrm>
            <a:off x="1260690" y="3691260"/>
            <a:ext cx="2177753" cy="660980"/>
            <a:chOff x="1100006" y="3378272"/>
            <a:chExt cx="2177753" cy="660980"/>
          </a:xfrm>
        </p:grpSpPr>
        <p:grpSp>
          <p:nvGrpSpPr>
            <p:cNvPr id="1368" name="Google Shape;1368;p2"/>
            <p:cNvGrpSpPr/>
            <p:nvPr/>
          </p:nvGrpSpPr>
          <p:grpSpPr>
            <a:xfrm>
              <a:off x="1100006" y="3378272"/>
              <a:ext cx="2177753" cy="607918"/>
              <a:chOff x="1368384" y="3003191"/>
              <a:chExt cx="1876624" cy="713527"/>
            </a:xfrm>
          </p:grpSpPr>
          <p:sp>
            <p:nvSpPr>
              <p:cNvPr id="1369" name="Google Shape;1369;p2"/>
              <p:cNvSpPr/>
              <p:nvPr/>
            </p:nvSpPr>
            <p:spPr>
              <a:xfrm>
                <a:off x="1368384" y="3090664"/>
                <a:ext cx="1382224" cy="626053"/>
              </a:xfrm>
              <a:prstGeom prst="roundRect">
                <a:avLst>
                  <a:gd name="adj" fmla="val 16667"/>
                </a:avLst>
              </a:prstGeom>
              <a:solidFill>
                <a:srgbClr val="E0B1A8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cxnSp>
            <p:nvCxnSpPr>
              <p:cNvPr id="1370" name="Google Shape;1370;p2"/>
              <p:cNvCxnSpPr>
                <a:stCxn id="1369" idx="3"/>
              </p:cNvCxnSpPr>
              <p:nvPr/>
            </p:nvCxnSpPr>
            <p:spPr>
              <a:xfrm rot="10800000" flipH="1">
                <a:off x="2750608" y="3003191"/>
                <a:ext cx="494400" cy="4005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371" name="Google Shape;1371;p2">
              <a:hlinkClick r:id="rId3" action="ppaction://hlinksldjump"/>
            </p:cNvPr>
            <p:cNvSpPr txBox="1"/>
            <p:nvPr/>
          </p:nvSpPr>
          <p:spPr>
            <a:xfrm>
              <a:off x="1253675" y="3434122"/>
              <a:ext cx="1258313" cy="6051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ystery Quest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rPr>
                <a:t>DIY</a:t>
              </a:r>
              <a:endPara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endParaRPr>
            </a:p>
          </p:txBody>
        </p:sp>
      </p:grpSp>
      <p:grpSp>
        <p:nvGrpSpPr>
          <p:cNvPr id="1372" name="Google Shape;1372;p2"/>
          <p:cNvGrpSpPr/>
          <p:nvPr/>
        </p:nvGrpSpPr>
        <p:grpSpPr>
          <a:xfrm>
            <a:off x="5436936" y="3552403"/>
            <a:ext cx="2197961" cy="916106"/>
            <a:chOff x="5224397" y="3667166"/>
            <a:chExt cx="2197961" cy="916106"/>
          </a:xfrm>
        </p:grpSpPr>
        <p:grpSp>
          <p:nvGrpSpPr>
            <p:cNvPr id="1373" name="Google Shape;1373;p2"/>
            <p:cNvGrpSpPr/>
            <p:nvPr/>
          </p:nvGrpSpPr>
          <p:grpSpPr>
            <a:xfrm>
              <a:off x="5224397" y="3667166"/>
              <a:ext cx="2049239" cy="819035"/>
              <a:chOff x="5210519" y="1195591"/>
              <a:chExt cx="2013855" cy="995228"/>
            </a:xfrm>
          </p:grpSpPr>
          <p:sp>
            <p:nvSpPr>
              <p:cNvPr id="1374" name="Google Shape;1374;p2"/>
              <p:cNvSpPr/>
              <p:nvPr/>
            </p:nvSpPr>
            <p:spPr>
              <a:xfrm>
                <a:off x="5650805" y="1564766"/>
                <a:ext cx="1573569" cy="626053"/>
              </a:xfrm>
              <a:prstGeom prst="roundRect">
                <a:avLst>
                  <a:gd name="adj" fmla="val 16667"/>
                </a:avLst>
              </a:prstGeom>
              <a:solidFill>
                <a:srgbClr val="FFC20C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chemeClr val="lt1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 </a:t>
                </a:r>
                <a:endParaRPr sz="1800" b="1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cxnSp>
            <p:nvCxnSpPr>
              <p:cNvPr id="1375" name="Google Shape;1375;p2"/>
              <p:cNvCxnSpPr/>
              <p:nvPr/>
            </p:nvCxnSpPr>
            <p:spPr>
              <a:xfrm rot="10800000">
                <a:off x="5210519" y="1195591"/>
                <a:ext cx="440286" cy="467936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376" name="Google Shape;1376;p2">
              <a:hlinkClick r:id="rId7" action="ppaction://hlinksldjump"/>
            </p:cNvPr>
            <p:cNvSpPr txBox="1"/>
            <p:nvPr/>
          </p:nvSpPr>
          <p:spPr>
            <a:xfrm>
              <a:off x="5575880" y="4054727"/>
              <a:ext cx="1846478" cy="5285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ystery Quest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rPr>
                <a:t>Video</a:t>
              </a:r>
              <a:endPara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endParaRPr>
            </a:p>
          </p:txBody>
        </p:sp>
      </p:grpSp>
      <p:grpSp>
        <p:nvGrpSpPr>
          <p:cNvPr id="1377" name="Google Shape;1377;p2"/>
          <p:cNvGrpSpPr/>
          <p:nvPr/>
        </p:nvGrpSpPr>
        <p:grpSpPr>
          <a:xfrm>
            <a:off x="5392146" y="503464"/>
            <a:ext cx="3026572" cy="942078"/>
            <a:chOff x="5324260" y="482546"/>
            <a:chExt cx="3026572" cy="942078"/>
          </a:xfrm>
        </p:grpSpPr>
        <p:grpSp>
          <p:nvGrpSpPr>
            <p:cNvPr id="1378" name="Google Shape;1378;p2"/>
            <p:cNvGrpSpPr/>
            <p:nvPr/>
          </p:nvGrpSpPr>
          <p:grpSpPr>
            <a:xfrm>
              <a:off x="5324260" y="482546"/>
              <a:ext cx="2826720" cy="942078"/>
              <a:chOff x="5424288" y="1809568"/>
              <a:chExt cx="3420887" cy="1597261"/>
            </a:xfrm>
          </p:grpSpPr>
          <p:sp>
            <p:nvSpPr>
              <p:cNvPr id="1379" name="Google Shape;1379;p2"/>
              <p:cNvSpPr/>
              <p:nvPr/>
            </p:nvSpPr>
            <p:spPr>
              <a:xfrm>
                <a:off x="6066336" y="1809568"/>
                <a:ext cx="2778839" cy="958578"/>
              </a:xfrm>
              <a:prstGeom prst="roundRect">
                <a:avLst>
                  <a:gd name="adj" fmla="val 16667"/>
                </a:avLst>
              </a:prstGeom>
              <a:solidFill>
                <a:srgbClr val="E0B1A8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cxnSp>
            <p:nvCxnSpPr>
              <p:cNvPr id="1380" name="Google Shape;1380;p2"/>
              <p:cNvCxnSpPr/>
              <p:nvPr/>
            </p:nvCxnSpPr>
            <p:spPr>
              <a:xfrm rot="10800000" flipH="1">
                <a:off x="5424288" y="2457421"/>
                <a:ext cx="610515" cy="949408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381" name="Google Shape;1381;p2">
              <a:hlinkClick r:id="rId8" action="ppaction://hlinksldjump"/>
            </p:cNvPr>
            <p:cNvSpPr txBox="1"/>
            <p:nvPr/>
          </p:nvSpPr>
          <p:spPr>
            <a:xfrm>
              <a:off x="5654940" y="590177"/>
              <a:ext cx="2695892" cy="489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ystery Quest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rPr>
                <a:t>Kahoot!</a:t>
              </a:r>
              <a:endParaRPr/>
            </a:p>
          </p:txBody>
        </p:sp>
      </p:grpSp>
      <p:grpSp>
        <p:nvGrpSpPr>
          <p:cNvPr id="1382" name="Google Shape;1382;p2"/>
          <p:cNvGrpSpPr/>
          <p:nvPr/>
        </p:nvGrpSpPr>
        <p:grpSpPr>
          <a:xfrm>
            <a:off x="5803833" y="1593128"/>
            <a:ext cx="2999251" cy="669884"/>
            <a:chOff x="5855697" y="1703146"/>
            <a:chExt cx="2999251" cy="669884"/>
          </a:xfrm>
        </p:grpSpPr>
        <p:grpSp>
          <p:nvGrpSpPr>
            <p:cNvPr id="1383" name="Google Shape;1383;p2"/>
            <p:cNvGrpSpPr/>
            <p:nvPr/>
          </p:nvGrpSpPr>
          <p:grpSpPr>
            <a:xfrm>
              <a:off x="5855697" y="1703146"/>
              <a:ext cx="2999251" cy="634533"/>
              <a:chOff x="4977179" y="2550646"/>
              <a:chExt cx="3783642" cy="1075829"/>
            </a:xfrm>
          </p:grpSpPr>
          <p:sp>
            <p:nvSpPr>
              <p:cNvPr id="1384" name="Google Shape;1384;p2"/>
              <p:cNvSpPr/>
              <p:nvPr/>
            </p:nvSpPr>
            <p:spPr>
              <a:xfrm>
                <a:off x="5552767" y="2550646"/>
                <a:ext cx="3208054" cy="1075829"/>
              </a:xfrm>
              <a:prstGeom prst="roundRect">
                <a:avLst>
                  <a:gd name="adj" fmla="val 16667"/>
                </a:avLst>
              </a:prstGeom>
              <a:solidFill>
                <a:srgbClr val="FFC20C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600"/>
                  <a:buFont typeface="Arial"/>
                  <a:buNone/>
                </a:pPr>
                <a:endParaRPr sz="16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cxnSp>
            <p:nvCxnSpPr>
              <p:cNvPr id="1385" name="Google Shape;1385;p2"/>
              <p:cNvCxnSpPr/>
              <p:nvPr/>
            </p:nvCxnSpPr>
            <p:spPr>
              <a:xfrm rot="10800000" flipH="1">
                <a:off x="4977179" y="3153591"/>
                <a:ext cx="541453" cy="425535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386" name="Google Shape;1386;p2">
              <a:hlinkClick r:id="rId9" action="ppaction://hlinksldjump"/>
            </p:cNvPr>
            <p:cNvSpPr txBox="1"/>
            <p:nvPr/>
          </p:nvSpPr>
          <p:spPr>
            <a:xfrm>
              <a:off x="6367815" y="1883289"/>
              <a:ext cx="2487133" cy="489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ystery Quest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rPr>
                <a:t>Challenge Time</a:t>
              </a:r>
              <a:endParaRPr/>
            </a:p>
          </p:txBody>
        </p:sp>
      </p:grpSp>
      <p:grpSp>
        <p:nvGrpSpPr>
          <p:cNvPr id="1387" name="Google Shape;1387;p2"/>
          <p:cNvGrpSpPr/>
          <p:nvPr/>
        </p:nvGrpSpPr>
        <p:grpSpPr>
          <a:xfrm>
            <a:off x="6007158" y="2836839"/>
            <a:ext cx="2877396" cy="683829"/>
            <a:chOff x="5872826" y="2933592"/>
            <a:chExt cx="2877396" cy="683829"/>
          </a:xfrm>
        </p:grpSpPr>
        <p:grpSp>
          <p:nvGrpSpPr>
            <p:cNvPr id="1388" name="Google Shape;1388;p2"/>
            <p:cNvGrpSpPr/>
            <p:nvPr/>
          </p:nvGrpSpPr>
          <p:grpSpPr>
            <a:xfrm>
              <a:off x="5872826" y="2933592"/>
              <a:ext cx="2877396" cy="616677"/>
              <a:chOff x="3480467" y="4155048"/>
              <a:chExt cx="3309215" cy="626053"/>
            </a:xfrm>
          </p:grpSpPr>
          <p:sp>
            <p:nvSpPr>
              <p:cNvPr id="1389" name="Google Shape;1389;p2"/>
              <p:cNvSpPr/>
              <p:nvPr/>
            </p:nvSpPr>
            <p:spPr>
              <a:xfrm>
                <a:off x="4126699" y="4155048"/>
                <a:ext cx="2662983" cy="626053"/>
              </a:xfrm>
              <a:prstGeom prst="roundRect">
                <a:avLst>
                  <a:gd name="adj" fmla="val 16667"/>
                </a:avLst>
              </a:prstGeom>
              <a:solidFill>
                <a:srgbClr val="E0B1A8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0" u="none" strike="noStrike" cap="none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cxnSp>
            <p:nvCxnSpPr>
              <p:cNvPr id="1390" name="Google Shape;1390;p2"/>
              <p:cNvCxnSpPr/>
              <p:nvPr/>
            </p:nvCxnSpPr>
            <p:spPr>
              <a:xfrm>
                <a:off x="3480467" y="4252910"/>
                <a:ext cx="632012" cy="233026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</p:cxnSp>
        </p:grpSp>
        <p:sp>
          <p:nvSpPr>
            <p:cNvPr id="1391" name="Google Shape;1391;p2">
              <a:hlinkClick r:id="rId10" action="ppaction://hlinksldjump"/>
            </p:cNvPr>
            <p:cNvSpPr txBox="1"/>
            <p:nvPr/>
          </p:nvSpPr>
          <p:spPr>
            <a:xfrm>
              <a:off x="6424703" y="3017282"/>
              <a:ext cx="2293787" cy="600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ystery Quest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rPr>
                <a:t>Think &amp; Share</a:t>
              </a:r>
              <a:endParaRPr/>
            </a:p>
          </p:txBody>
        </p:sp>
      </p:grpSp>
      <p:grpSp>
        <p:nvGrpSpPr>
          <p:cNvPr id="1392" name="Google Shape;1392;p2"/>
          <p:cNvGrpSpPr/>
          <p:nvPr/>
        </p:nvGrpSpPr>
        <p:grpSpPr>
          <a:xfrm>
            <a:off x="3450024" y="3748494"/>
            <a:ext cx="1890068" cy="1145252"/>
            <a:chOff x="3418851" y="3603020"/>
            <a:chExt cx="1890068" cy="1145252"/>
          </a:xfrm>
        </p:grpSpPr>
        <p:grpSp>
          <p:nvGrpSpPr>
            <p:cNvPr id="1393" name="Google Shape;1393;p2"/>
            <p:cNvGrpSpPr/>
            <p:nvPr/>
          </p:nvGrpSpPr>
          <p:grpSpPr>
            <a:xfrm>
              <a:off x="3418851" y="4169881"/>
              <a:ext cx="1890068" cy="578391"/>
              <a:chOff x="2290366" y="4343098"/>
              <a:chExt cx="1890068" cy="578391"/>
            </a:xfrm>
          </p:grpSpPr>
          <p:sp>
            <p:nvSpPr>
              <p:cNvPr id="1394" name="Google Shape;1394;p2"/>
              <p:cNvSpPr/>
              <p:nvPr/>
            </p:nvSpPr>
            <p:spPr>
              <a:xfrm>
                <a:off x="2299155" y="4343098"/>
                <a:ext cx="1804769" cy="505475"/>
              </a:xfrm>
              <a:prstGeom prst="roundRect">
                <a:avLst>
                  <a:gd name="adj" fmla="val 16667"/>
                </a:avLst>
              </a:prstGeom>
              <a:solidFill>
                <a:srgbClr val="FFC20C"/>
              </a:solidFill>
              <a:ln>
                <a:noFill/>
              </a:ln>
              <a:effectLst>
                <a:outerShdw blurRad="50800" dist="38100" dir="5400000" algn="t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68575" tIns="34275" rIns="68575" bIns="34275" anchor="b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1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1395" name="Google Shape;1395;p2">
                <a:hlinkClick r:id="rId11" action="ppaction://hlinksldjump"/>
              </p:cNvPr>
              <p:cNvSpPr txBox="1"/>
              <p:nvPr/>
            </p:nvSpPr>
            <p:spPr>
              <a:xfrm>
                <a:off x="2290366" y="4428745"/>
                <a:ext cx="1890068" cy="4927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2800"/>
                  <a:buFont typeface="Mystery Quest"/>
                  <a:buNone/>
                </a:pPr>
                <a:r>
                  <a:rPr lang="en-US" sz="2800" b="0" i="0" u="none" strike="noStrike" cap="none">
                    <a:solidFill>
                      <a:schemeClr val="lt1"/>
                    </a:solidFill>
                    <a:latin typeface="Mystery Quest"/>
                    <a:ea typeface="Mystery Quest"/>
                    <a:cs typeface="Mystery Quest"/>
                    <a:sym typeface="Mystery Quest"/>
                  </a:rPr>
                  <a:t>Sing Along</a:t>
                </a:r>
                <a:endParaRPr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endParaRPr>
              </a:p>
            </p:txBody>
          </p:sp>
        </p:grpSp>
        <p:cxnSp>
          <p:nvCxnSpPr>
            <p:cNvPr id="1396" name="Google Shape;1396;p2"/>
            <p:cNvCxnSpPr/>
            <p:nvPr/>
          </p:nvCxnSpPr>
          <p:spPr>
            <a:xfrm rot="10800000" flipH="1">
              <a:off x="4371974" y="3603020"/>
              <a:ext cx="16486" cy="55520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grpSp>
        <p:nvGrpSpPr>
          <p:cNvPr id="1397" name="Google Shape;1397;p2"/>
          <p:cNvGrpSpPr/>
          <p:nvPr/>
        </p:nvGrpSpPr>
        <p:grpSpPr>
          <a:xfrm>
            <a:off x="1774876" y="450442"/>
            <a:ext cx="2276784" cy="954828"/>
            <a:chOff x="1743703" y="304968"/>
            <a:chExt cx="2276784" cy="954828"/>
          </a:xfrm>
        </p:grpSpPr>
        <p:sp>
          <p:nvSpPr>
            <p:cNvPr id="1398" name="Google Shape;1398;p2">
              <a:hlinkClick r:id="rId12" action="ppaction://hlinksldjump"/>
            </p:cNvPr>
            <p:cNvSpPr/>
            <p:nvPr/>
          </p:nvSpPr>
          <p:spPr>
            <a:xfrm>
              <a:off x="1768617" y="304968"/>
              <a:ext cx="2251870" cy="590475"/>
            </a:xfrm>
            <a:prstGeom prst="roundRect">
              <a:avLst>
                <a:gd name="adj" fmla="val 16667"/>
              </a:avLst>
            </a:prstGeom>
            <a:solidFill>
              <a:srgbClr val="FFC20C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75" tIns="34275" rIns="68575" bIns="34275" anchor="b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cxnSp>
          <p:nvCxnSpPr>
            <p:cNvPr id="1399" name="Google Shape;1399;p2"/>
            <p:cNvCxnSpPr/>
            <p:nvPr/>
          </p:nvCxnSpPr>
          <p:spPr>
            <a:xfrm>
              <a:off x="3641716" y="898364"/>
              <a:ext cx="155189" cy="36143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400" name="Google Shape;1400;p2"/>
            <p:cNvSpPr txBox="1"/>
            <p:nvPr/>
          </p:nvSpPr>
          <p:spPr>
            <a:xfrm>
              <a:off x="1743703" y="342424"/>
              <a:ext cx="2260206" cy="576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Mystery Quest"/>
                <a:buNone/>
              </a:pPr>
              <a:r>
                <a:rPr lang="en-US" sz="2800" b="0" i="0" u="none" strike="noStrike" cap="none">
                  <a:solidFill>
                    <a:schemeClr val="lt1"/>
                  </a:solidFill>
                  <a:latin typeface="Mystery Quest"/>
                  <a:ea typeface="Mystery Quest"/>
                  <a:cs typeface="Mystery Quest"/>
                  <a:sym typeface="Mystery Quest"/>
                </a:rPr>
                <a:t>Reading Time</a:t>
              </a:r>
              <a:endParaRPr sz="28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20"/>
          <p:cNvSpPr/>
          <p:nvPr/>
        </p:nvSpPr>
        <p:spPr>
          <a:xfrm>
            <a:off x="0" y="1976978"/>
            <a:ext cx="9144000" cy="3177018"/>
          </a:xfrm>
          <a:custGeom>
            <a:avLst/>
            <a:gdLst/>
            <a:ahLst/>
            <a:cxnLst/>
            <a:rect l="l" t="t" r="r" b="b"/>
            <a:pathLst>
              <a:path w="10000" h="11327" extrusionOk="0">
                <a:moveTo>
                  <a:pt x="0" y="3327"/>
                </a:moveTo>
                <a:lnTo>
                  <a:pt x="10000" y="0"/>
                </a:lnTo>
                <a:lnTo>
                  <a:pt x="10000" y="11327"/>
                </a:lnTo>
                <a:lnTo>
                  <a:pt x="0" y="11327"/>
                </a:lnTo>
                <a:lnTo>
                  <a:pt x="0" y="3327"/>
                </a:lnTo>
                <a:close/>
              </a:path>
            </a:pathLst>
          </a:custGeom>
          <a:solidFill>
            <a:srgbClr val="F9C87F">
              <a:alpha val="6784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20"/>
          <p:cNvSpPr txBox="1"/>
          <p:nvPr/>
        </p:nvSpPr>
        <p:spPr>
          <a:xfrm>
            <a:off x="-9331" y="4846219"/>
            <a:ext cx="410547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C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此為網路資源，請查看原文，有相關活動詳細說明</a:t>
            </a:r>
            <a:endParaRPr/>
          </a:p>
        </p:txBody>
      </p:sp>
      <p:grpSp>
        <p:nvGrpSpPr>
          <p:cNvPr id="2488" name="Google Shape;2488;p20"/>
          <p:cNvGrpSpPr/>
          <p:nvPr/>
        </p:nvGrpSpPr>
        <p:grpSpPr>
          <a:xfrm>
            <a:off x="334120" y="2430552"/>
            <a:ext cx="8615613" cy="2619341"/>
            <a:chOff x="334120" y="2430552"/>
            <a:chExt cx="8615613" cy="2619341"/>
          </a:xfrm>
        </p:grpSpPr>
        <p:pic>
          <p:nvPicPr>
            <p:cNvPr id="2489" name="Google Shape;2489;p20" descr="https://i.pinimg.com/564x/3c/4f/3c/3c4f3c69ff26c62405d4cf6c16993265.jpg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t="6908" b="38586"/>
            <a:stretch/>
          </p:blipFill>
          <p:spPr>
            <a:xfrm>
              <a:off x="6504959" y="2931790"/>
              <a:ext cx="2021853" cy="211810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0" name="Google Shape;2490;p20"/>
            <p:cNvGrpSpPr/>
            <p:nvPr/>
          </p:nvGrpSpPr>
          <p:grpSpPr>
            <a:xfrm>
              <a:off x="334120" y="2430552"/>
              <a:ext cx="8615613" cy="2111160"/>
              <a:chOff x="334120" y="2430552"/>
              <a:chExt cx="8615613" cy="2111160"/>
            </a:xfrm>
          </p:grpSpPr>
          <p:sp>
            <p:nvSpPr>
              <p:cNvPr id="2491" name="Google Shape;2491;p20"/>
              <p:cNvSpPr txBox="1"/>
              <p:nvPr/>
            </p:nvSpPr>
            <p:spPr>
              <a:xfrm>
                <a:off x="1106765" y="2970310"/>
                <a:ext cx="512513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Toilet Paper Roll Turkey</a:t>
                </a:r>
                <a:endParaRPr sz="2800" b="1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492" name="Google Shape;2492;p20"/>
              <p:cNvSpPr txBox="1"/>
              <p:nvPr/>
            </p:nvSpPr>
            <p:spPr>
              <a:xfrm>
                <a:off x="334120" y="3618382"/>
                <a:ext cx="608447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70C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材料: 紙(橘/咖啡/紅/黃色)、活動眼睛(也可用黑/白紙代替)</a:t>
                </a:r>
                <a:endParaRPr/>
              </a:p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206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將用完的衛生紙捲廢物利用，可以做出不同表情的火雞，並寫上想感謝的人事物</a:t>
                </a:r>
                <a:endParaRPr/>
              </a:p>
            </p:txBody>
          </p:sp>
          <p:sp>
            <p:nvSpPr>
              <p:cNvPr id="2493" name="Google Shape;2493;p20"/>
              <p:cNvSpPr/>
              <p:nvPr/>
            </p:nvSpPr>
            <p:spPr>
              <a:xfrm>
                <a:off x="6262151" y="2430552"/>
                <a:ext cx="2687582" cy="578882"/>
              </a:xfrm>
              <a:prstGeom prst="roundRect">
                <a:avLst>
                  <a:gd name="adj" fmla="val 16667"/>
                </a:avLst>
              </a:prstGeom>
              <a:solidFill>
                <a:srgbClr val="6288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From</a:t>
                </a: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1400" b="1" i="0" u="none" strike="noStrike" cap="none">
                    <a:solidFill>
                      <a:srgbClr val="D0EB95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thebestideasforKiDS</a:t>
                </a:r>
                <a:endParaRPr sz="1400" b="1" i="0" u="none" strike="noStrike" cap="none">
                  <a:solidFill>
                    <a:srgbClr val="D0EB95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click to read more</a:t>
                </a:r>
                <a:endParaRPr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494" name="Google Shape;2494;p20"/>
          <p:cNvGrpSpPr/>
          <p:nvPr/>
        </p:nvGrpSpPr>
        <p:grpSpPr>
          <a:xfrm>
            <a:off x="203496" y="245693"/>
            <a:ext cx="8499744" cy="2184859"/>
            <a:chOff x="464744" y="245693"/>
            <a:chExt cx="8499744" cy="2184859"/>
          </a:xfrm>
        </p:grpSpPr>
        <p:grpSp>
          <p:nvGrpSpPr>
            <p:cNvPr id="2495" name="Google Shape;2495;p20"/>
            <p:cNvGrpSpPr/>
            <p:nvPr/>
          </p:nvGrpSpPr>
          <p:grpSpPr>
            <a:xfrm>
              <a:off x="470993" y="378022"/>
              <a:ext cx="8493495" cy="2052530"/>
              <a:chOff x="251520" y="542155"/>
              <a:chExt cx="8493495" cy="2052530"/>
            </a:xfrm>
          </p:grpSpPr>
          <p:sp>
            <p:nvSpPr>
              <p:cNvPr id="2496" name="Google Shape;2496;p20"/>
              <p:cNvSpPr/>
              <p:nvPr/>
            </p:nvSpPr>
            <p:spPr>
              <a:xfrm>
                <a:off x="251520" y="2015803"/>
                <a:ext cx="2736304" cy="578882"/>
              </a:xfrm>
              <a:prstGeom prst="roundRect">
                <a:avLst>
                  <a:gd name="adj" fmla="val 16667"/>
                </a:avLst>
              </a:prstGeom>
              <a:solidFill>
                <a:srgbClr val="62880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From</a:t>
                </a: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lang="en-US" sz="1400" b="1" i="0" u="none" strike="noStrike" cap="none">
                    <a:solidFill>
                      <a:srgbClr val="D0EB95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Awesomely Crafty</a:t>
                </a:r>
                <a:endParaRPr/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click to read more</a:t>
                </a:r>
                <a:endParaRPr sz="14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7" name="Google Shape;2497;p20"/>
              <p:cNvSpPr txBox="1"/>
              <p:nvPr/>
            </p:nvSpPr>
            <p:spPr>
              <a:xfrm>
                <a:off x="3135911" y="542155"/>
                <a:ext cx="560910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i="0" u="none" strike="noStrike" cap="none">
                    <a:solidFill>
                      <a:srgbClr val="00000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Thankful Pumpkin (感恩南瓜)</a:t>
                </a:r>
                <a:endParaRPr sz="2800" b="1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endParaRPr>
              </a:p>
            </p:txBody>
          </p:sp>
          <p:sp>
            <p:nvSpPr>
              <p:cNvPr id="2498" name="Google Shape;2498;p20"/>
              <p:cNvSpPr txBox="1"/>
              <p:nvPr/>
            </p:nvSpPr>
            <p:spPr>
              <a:xfrm>
                <a:off x="3131840" y="1170994"/>
                <a:ext cx="5469159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70C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材料: 紙(橘、綠)、兩腳釘</a:t>
                </a:r>
                <a:endParaRPr sz="1800" b="1" i="0" u="none" strike="noStrike" cap="none">
                  <a:solidFill>
                    <a:srgbClr val="0070C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2060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寫上想要感謝的人事物後，就可以做為教室布置的素材喔，還可以運用不同長度、粗細的紙條作成大小不同的南瓜！</a:t>
                </a:r>
                <a:endParaRPr/>
              </a:p>
            </p:txBody>
          </p:sp>
        </p:grpSp>
        <p:pic>
          <p:nvPicPr>
            <p:cNvPr id="2499" name="Google Shape;2499;p20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l="18713" t="45947" r="54664" b="29732"/>
            <a:stretch/>
          </p:blipFill>
          <p:spPr>
            <a:xfrm>
              <a:off x="464744" y="245693"/>
              <a:ext cx="2748801" cy="15694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5" name="Google Shape;2505;p21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2506" name="Google Shape;2506;p21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07" name="Google Shape;2507;p21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2508" name="Google Shape;2508;p21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21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21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21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21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21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21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21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21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21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21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21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21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21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21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21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24" name="Google Shape;2524;p21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5" name="Google Shape;2525;p21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2526" name="Google Shape;2526;p21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21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21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21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21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21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2" name="Google Shape;2532;p21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2533" name="Google Shape;2533;p21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21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21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21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21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21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9" name="Google Shape;2539;p21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2540" name="Google Shape;2540;p21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21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21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21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Google Shape;2544;p21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21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21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21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21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21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21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21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21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21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21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55" name="Google Shape;2555;p21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2556" name="Google Shape;2556;p21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Google Shape;2557;p21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21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21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21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21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21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21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21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21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21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21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21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69" name="Google Shape;2569;p21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2570" name="Google Shape;2570;p21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2571" name="Google Shape;2571;p21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21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21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21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21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6" name="Google Shape;2576;p21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7" name="Google Shape;2577;p21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8" name="Google Shape;2578;p21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79" name="Google Shape;2579;p21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0" name="Google Shape;2580;p21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1" name="Google Shape;2581;p21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2" name="Google Shape;2582;p21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3" name="Google Shape;2583;p21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84" name="Google Shape;2584;p21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2585" name="Google Shape;2585;p21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586" name="Google Shape;2586;p21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2587" name="Google Shape;2587;p21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2588" name="Google Shape;2588;p21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9" name="Google Shape;2589;p21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0" name="Google Shape;2590;p21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1" name="Google Shape;2591;p21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2" name="Google Shape;2592;p21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3" name="Google Shape;2593;p21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4" name="Google Shape;2594;p21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5" name="Google Shape;2595;p21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6" name="Google Shape;2596;p21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7" name="Google Shape;2597;p21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8" name="Google Shape;2598;p21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21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21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21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2" name="Google Shape;2602;p21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3" name="Google Shape;2603;p21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21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21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6" name="Google Shape;2606;p21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7" name="Google Shape;2607;p21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21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21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21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1" name="Google Shape;2611;p21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2" name="Google Shape;2612;p21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3" name="Google Shape;2613;p21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4" name="Google Shape;2614;p21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15" name="Google Shape;2615;p21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6" name="Google Shape;2616;p21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17" name="Google Shape;2617;p21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2618" name="Google Shape;2618;p21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9" name="Google Shape;2619;p21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0" name="Google Shape;2620;p21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1" name="Google Shape;2621;p21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2" name="Google Shape;2622;p21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3" name="Google Shape;2623;p21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4" name="Google Shape;2624;p21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25" name="Google Shape;2625;p21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2626" name="Google Shape;2626;p21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2627" name="Google Shape;2627;p21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28" name="Google Shape;2628;p21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629" name="Google Shape;2629;p21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2630" name="Google Shape;2630;p21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2631" name="Google Shape;2631;p21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32" name="Google Shape;2632;p21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33" name="Google Shape;2633;p21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634" name="Google Shape;2634;p21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635" name="Google Shape;2635;p21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2636" name="Google Shape;2636;p21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2637" name="Google Shape;2637;p21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2638" name="Google Shape;2638;p21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39" name="Google Shape;2639;p21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0" name="Google Shape;2640;p21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1" name="Google Shape;2641;p21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2" name="Google Shape;2642;p21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3" name="Google Shape;2643;p21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4" name="Google Shape;2644;p21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5" name="Google Shape;2645;p21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6" name="Google Shape;2646;p21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7" name="Google Shape;2647;p21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8" name="Google Shape;2648;p21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49" name="Google Shape;2649;p21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50" name="Google Shape;2650;p21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51" name="Google Shape;2651;p21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652" name="Google Shape;2652;p21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653" name="Google Shape;2653;p21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2654" name="Google Shape;2654;p21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2655" name="Google Shape;2655;p21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56" name="Google Shape;2656;p21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57" name="Google Shape;2657;p21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658" name="Google Shape;2658;p21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2659" name="Google Shape;2659;p21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60" name="Google Shape;2660;p21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661" name="Google Shape;2661;p21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662" name="Google Shape;2662;p21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2663" name="Google Shape;2663;p21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21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21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21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21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21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21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670" name="Google Shape;2670;p21"/>
          <p:cNvSpPr txBox="1">
            <a:spLocks noGrp="1"/>
          </p:cNvSpPr>
          <p:nvPr>
            <p:ph type="title"/>
          </p:nvPr>
        </p:nvSpPr>
        <p:spPr>
          <a:xfrm>
            <a:off x="3539585" y="1505276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Sing Along</a:t>
            </a:r>
            <a:endParaRPr sz="6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5" name="Google Shape;2675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087" y="445315"/>
            <a:ext cx="2561963" cy="1440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676" name="Google Shape;2676;p22"/>
          <p:cNvSpPr txBox="1"/>
          <p:nvPr/>
        </p:nvSpPr>
        <p:spPr>
          <a:xfrm>
            <a:off x="748146" y="1885315"/>
            <a:ext cx="33112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"Thank You for Thanksgiving,"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Happy Thanksgiving from the StoryBots!</a:t>
            </a:r>
            <a:endParaRPr/>
          </a:p>
        </p:txBody>
      </p:sp>
      <p:sp>
        <p:nvSpPr>
          <p:cNvPr id="2677" name="Google Shape;2677;p22"/>
          <p:cNvSpPr txBox="1"/>
          <p:nvPr/>
        </p:nvSpPr>
        <p:spPr>
          <a:xfrm>
            <a:off x="2842624" y="445315"/>
            <a:ext cx="738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1:30</a:t>
            </a:r>
            <a:endParaRPr/>
          </a:p>
        </p:txBody>
      </p:sp>
      <p:pic>
        <p:nvPicPr>
          <p:cNvPr id="2678" name="Google Shape;267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5652" y="435742"/>
            <a:ext cx="2568408" cy="144000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679" name="Google Shape;2679;p22"/>
          <p:cNvSpPr txBox="1"/>
          <p:nvPr/>
        </p:nvSpPr>
        <p:spPr>
          <a:xfrm>
            <a:off x="5182109" y="1867795"/>
            <a:ext cx="31438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Thanksgiving Day - Holiday Songs –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Mother Goose Club Thanksgiving Song</a:t>
            </a:r>
            <a:endParaRPr/>
          </a:p>
        </p:txBody>
      </p:sp>
      <p:sp>
        <p:nvSpPr>
          <p:cNvPr id="2680" name="Google Shape;2680;p22"/>
          <p:cNvSpPr txBox="1"/>
          <p:nvPr/>
        </p:nvSpPr>
        <p:spPr>
          <a:xfrm>
            <a:off x="7192588" y="454165"/>
            <a:ext cx="61227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1:38</a:t>
            </a:r>
            <a:endParaRPr/>
          </a:p>
        </p:txBody>
      </p:sp>
      <p:pic>
        <p:nvPicPr>
          <p:cNvPr id="2681" name="Google Shape;2681;p2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20146" y="2789981"/>
            <a:ext cx="2549366" cy="1440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682" name="Google Shape;2682;p22"/>
          <p:cNvSpPr txBox="1"/>
          <p:nvPr/>
        </p:nvSpPr>
        <p:spPr>
          <a:xfrm>
            <a:off x="5182109" y="4282686"/>
            <a:ext cx="36778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Thanksgiving Songs for Children - Little Pilgrim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Kids Song by The Learning Station</a:t>
            </a:r>
            <a:endParaRPr/>
          </a:p>
        </p:txBody>
      </p:sp>
      <p:sp>
        <p:nvSpPr>
          <p:cNvPr id="2683" name="Google Shape;2683;p22"/>
          <p:cNvSpPr txBox="1"/>
          <p:nvPr/>
        </p:nvSpPr>
        <p:spPr>
          <a:xfrm>
            <a:off x="7384672" y="2768054"/>
            <a:ext cx="738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2:07</a:t>
            </a:r>
            <a:endParaRPr/>
          </a:p>
        </p:txBody>
      </p:sp>
      <p:pic>
        <p:nvPicPr>
          <p:cNvPr id="2684" name="Google Shape;2684;p22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9645" y="2842686"/>
            <a:ext cx="2549725" cy="1440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2685" name="Google Shape;2685;p22"/>
          <p:cNvSpPr txBox="1"/>
          <p:nvPr/>
        </p:nvSpPr>
        <p:spPr>
          <a:xfrm>
            <a:off x="774280" y="4316727"/>
            <a:ext cx="392288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Turkey Hokey Pokey | Thanksgiving Songs for Kids |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The Kiboomers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686" name="Google Shape;2686;p22"/>
          <p:cNvSpPr txBox="1"/>
          <p:nvPr/>
        </p:nvSpPr>
        <p:spPr>
          <a:xfrm>
            <a:off x="2933794" y="2842910"/>
            <a:ext cx="738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9D9E9"/>
                </a:solidFill>
                <a:latin typeface="Roboto"/>
                <a:ea typeface="Roboto"/>
                <a:cs typeface="Roboto"/>
                <a:sym typeface="Roboto"/>
              </a:rPr>
              <a:t>2:25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2" name="Google Shape;2692;p23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2693" name="Google Shape;2693;p23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94" name="Google Shape;2694;p23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2695" name="Google Shape;2695;p23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23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23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23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23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23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23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23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23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23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23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23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23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23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23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23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11" name="Google Shape;2711;p23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12" name="Google Shape;2712;p23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2713" name="Google Shape;2713;p23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23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23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23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23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23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19" name="Google Shape;2719;p23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2720" name="Google Shape;2720;p23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23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23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23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23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23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26" name="Google Shape;2726;p23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2727" name="Google Shape;2727;p23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23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23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23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23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23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23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23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23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23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23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23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23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23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23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42" name="Google Shape;2742;p23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2743" name="Google Shape;2743;p23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23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5" name="Google Shape;2745;p23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6" name="Google Shape;2746;p23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7" name="Google Shape;2747;p23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8" name="Google Shape;2748;p23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9" name="Google Shape;2749;p23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23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1" name="Google Shape;2751;p23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2" name="Google Shape;2752;p23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3" name="Google Shape;2753;p23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4" name="Google Shape;2754;p23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5" name="Google Shape;2755;p23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56" name="Google Shape;2756;p23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2757" name="Google Shape;2757;p23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2758" name="Google Shape;2758;p23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9" name="Google Shape;2759;p23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23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1" name="Google Shape;2761;p23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2" name="Google Shape;2762;p23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3" name="Google Shape;2763;p23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71" name="Google Shape;2771;p23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2772" name="Google Shape;2772;p23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773" name="Google Shape;2773;p23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2774" name="Google Shape;2774;p23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2775" name="Google Shape;2775;p23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6" name="Google Shape;2776;p23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7" name="Google Shape;2777;p23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8" name="Google Shape;2778;p23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9" name="Google Shape;2779;p23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0" name="Google Shape;2780;p23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1" name="Google Shape;2781;p23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2" name="Google Shape;2782;p23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3" name="Google Shape;2783;p23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4" name="Google Shape;2784;p23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5" name="Google Shape;2785;p23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6" name="Google Shape;2786;p23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7" name="Google Shape;2787;p23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8" name="Google Shape;2788;p23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9" name="Google Shape;2789;p23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0" name="Google Shape;2790;p23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1" name="Google Shape;2791;p23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2" name="Google Shape;2792;p23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3" name="Google Shape;2793;p23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4" name="Google Shape;2794;p23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5" name="Google Shape;2795;p23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6" name="Google Shape;2796;p23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7" name="Google Shape;2797;p23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8" name="Google Shape;2798;p23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9" name="Google Shape;2799;p23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00" name="Google Shape;2800;p23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01" name="Google Shape;2801;p23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802" name="Google Shape;2802;p23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3" name="Google Shape;2803;p23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04" name="Google Shape;2804;p23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2805" name="Google Shape;2805;p23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06" name="Google Shape;2806;p23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07" name="Google Shape;2807;p23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08" name="Google Shape;2808;p23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09" name="Google Shape;2809;p23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0" name="Google Shape;2810;p23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1" name="Google Shape;2811;p23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812" name="Google Shape;2812;p23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2813" name="Google Shape;2813;p23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2814" name="Google Shape;2814;p23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15" name="Google Shape;2815;p23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16" name="Google Shape;2816;p23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2817" name="Google Shape;2817;p23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2818" name="Google Shape;2818;p23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819" name="Google Shape;2819;p23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820" name="Google Shape;2820;p23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2821" name="Google Shape;2821;p23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2822" name="Google Shape;2822;p23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2823" name="Google Shape;2823;p23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2824" name="Google Shape;2824;p23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2825" name="Google Shape;2825;p23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26" name="Google Shape;2826;p23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27" name="Google Shape;2827;p23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28" name="Google Shape;2828;p23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29" name="Google Shape;2829;p23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0" name="Google Shape;2830;p23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1" name="Google Shape;2831;p23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2" name="Google Shape;2832;p23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3" name="Google Shape;2833;p23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4" name="Google Shape;2834;p23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5" name="Google Shape;2835;p23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6" name="Google Shape;2836;p23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7" name="Google Shape;2837;p23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8" name="Google Shape;2838;p23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2839" name="Google Shape;2839;p23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2840" name="Google Shape;2840;p23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2841" name="Google Shape;2841;p23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2842" name="Google Shape;2842;p23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3" name="Google Shape;2843;p23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4" name="Google Shape;2844;p23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2845" name="Google Shape;2845;p23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2846" name="Google Shape;2846;p23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7" name="Google Shape;2847;p23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848" name="Google Shape;2848;p23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2849" name="Google Shape;2849;p23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2850" name="Google Shape;2850;p23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1" name="Google Shape;2851;p23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2" name="Google Shape;2852;p23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3" name="Google Shape;2853;p23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4" name="Google Shape;2854;p23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5" name="Google Shape;2855;p23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6" name="Google Shape;2856;p23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2857" name="Google Shape;2857;p23"/>
          <p:cNvSpPr txBox="1">
            <a:spLocks noGrp="1"/>
          </p:cNvSpPr>
          <p:nvPr>
            <p:ph type="title"/>
          </p:nvPr>
        </p:nvSpPr>
        <p:spPr>
          <a:xfrm>
            <a:off x="3539585" y="1505276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Video</a:t>
            </a:r>
            <a:endParaRPr sz="6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2" name="Google Shape;2862;p24"/>
          <p:cNvSpPr txBox="1"/>
          <p:nvPr/>
        </p:nvSpPr>
        <p:spPr>
          <a:xfrm>
            <a:off x="231421" y="391235"/>
            <a:ext cx="6446470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【看片學英語】Newsflash - 感恩節傳統活動好有趣! 幸運火雞是什麼?! 👉Let's learn about “Thanksgiving” with teacher Laura.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3030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【Keywords 重點單字】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🦃 harvest (n.) 收穫 </a:t>
            </a:r>
            <a:endParaRPr sz="2000" b="0" i="0" u="none" strike="noStrike" cap="none">
              <a:solidFill>
                <a:srgbClr val="03030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🦃 turkey pardon (phr.) 火雞赦免 </a:t>
            </a:r>
            <a:endParaRPr sz="2000" b="0" i="0" u="none" strike="noStrike" cap="none">
              <a:solidFill>
                <a:srgbClr val="03030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🦃 wishbone (n.) 叉骨 </a:t>
            </a:r>
            <a:endParaRPr sz="2000" b="0" i="0" u="none" strike="noStrike" cap="none">
              <a:solidFill>
                <a:srgbClr val="03030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🦃 tradition (n.) 傳統 </a:t>
            </a:r>
            <a:endParaRPr sz="2000" b="0" i="0" u="none" strike="noStrike" cap="none">
              <a:solidFill>
                <a:srgbClr val="03030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🦃 parade (n.) 遊行</a:t>
            </a:r>
            <a:endParaRPr sz="20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63" name="Google Shape;2863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7809" y="1952978"/>
            <a:ext cx="4514000" cy="2520372"/>
          </a:xfrm>
          <a:prstGeom prst="rect">
            <a:avLst/>
          </a:prstGeom>
          <a:noFill/>
          <a:ln>
            <a:noFill/>
          </a:ln>
        </p:spPr>
      </p:pic>
      <p:sp>
        <p:nvSpPr>
          <p:cNvPr id="2864" name="Google Shape;2864;p24"/>
          <p:cNvSpPr txBox="1"/>
          <p:nvPr/>
        </p:nvSpPr>
        <p:spPr>
          <a:xfrm>
            <a:off x="7937567" y="1960895"/>
            <a:ext cx="738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3:17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Google Shape;2869;p25"/>
          <p:cNvSpPr txBox="1"/>
          <p:nvPr/>
        </p:nvSpPr>
        <p:spPr>
          <a:xfrm>
            <a:off x="173951" y="257742"/>
            <a:ext cx="7307504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【感恩節 · 幽默篇】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🍁Thanksgiving除了一起烤火雞、吃南瓜派及五月花號的故事 </a:t>
            </a:r>
            <a:endParaRPr sz="2000" b="0" i="0" u="none" strike="noStrike" cap="none">
              <a:solidFill>
                <a:srgbClr val="03030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👉猜 猜 你 還 少 了 什 麼?🤔 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🍁Oh! 還差學一句 ”</a:t>
            </a:r>
            <a:r>
              <a:rPr lang="en-US" sz="2400" b="1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Talk Turkey</a:t>
            </a: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” 🦃美式道地俚語 </a:t>
            </a:r>
            <a:endParaRPr sz="2000" b="0" i="0" u="none" strike="noStrike" cap="none">
              <a:solidFill>
                <a:srgbClr val="03030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3030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👉Teacher Derek的美式幽默，你有get到嗎?😆 </a:t>
            </a:r>
            <a:br>
              <a:rPr lang="en-US" sz="20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sz="20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70" name="Google Shape;2870;p2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6268" y="2071254"/>
            <a:ext cx="4900277" cy="2683485"/>
          </a:xfrm>
          <a:prstGeom prst="rect">
            <a:avLst/>
          </a:prstGeom>
          <a:noFill/>
          <a:ln>
            <a:noFill/>
          </a:ln>
        </p:spPr>
      </p:pic>
      <p:sp>
        <p:nvSpPr>
          <p:cNvPr id="2871" name="Google Shape;2871;p25"/>
          <p:cNvSpPr txBox="1"/>
          <p:nvPr/>
        </p:nvSpPr>
        <p:spPr>
          <a:xfrm>
            <a:off x="7923713" y="2071254"/>
            <a:ext cx="738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9D9E9"/>
                </a:solidFill>
                <a:latin typeface="Roboto"/>
                <a:ea typeface="Roboto"/>
                <a:cs typeface="Roboto"/>
                <a:sym typeface="Roboto"/>
              </a:rPr>
              <a:t>1:58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E"/>
        </a:solidFill>
        <a:effectLst/>
      </p:bgPr>
    </p:bg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6" name="Google Shape;2876;p2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6525" y="560193"/>
            <a:ext cx="2549544" cy="140831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877" name="Google Shape;2877;p2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6126" y="2843823"/>
            <a:ext cx="2810617" cy="1441691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878" name="Google Shape;2878;p26"/>
          <p:cNvSpPr txBox="1"/>
          <p:nvPr/>
        </p:nvSpPr>
        <p:spPr>
          <a:xfrm>
            <a:off x="4862945" y="4349506"/>
            <a:ext cx="428105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【好想講英文】美式感恩節算是美國人的中秋節嗎?</a:t>
            </a:r>
            <a:endParaRPr/>
          </a:p>
        </p:txBody>
      </p:sp>
      <p:sp>
        <p:nvSpPr>
          <p:cNvPr id="2879" name="Google Shape;2879;p26"/>
          <p:cNvSpPr txBox="1"/>
          <p:nvPr/>
        </p:nvSpPr>
        <p:spPr>
          <a:xfrm>
            <a:off x="7341053" y="2855255"/>
            <a:ext cx="5056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6:18</a:t>
            </a:r>
            <a:endParaRPr/>
          </a:p>
        </p:txBody>
      </p:sp>
      <p:pic>
        <p:nvPicPr>
          <p:cNvPr id="2880" name="Google Shape;2880;p2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2182" y="2874257"/>
            <a:ext cx="2537455" cy="141125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881" name="Google Shape;2881;p26"/>
          <p:cNvSpPr txBox="1"/>
          <p:nvPr/>
        </p:nvSpPr>
        <p:spPr>
          <a:xfrm>
            <a:off x="3033357" y="2866720"/>
            <a:ext cx="738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11:11</a:t>
            </a:r>
            <a:endParaRPr/>
          </a:p>
        </p:txBody>
      </p:sp>
      <p:sp>
        <p:nvSpPr>
          <p:cNvPr id="2882" name="Google Shape;2882;p26"/>
          <p:cNvSpPr txBox="1"/>
          <p:nvPr/>
        </p:nvSpPr>
        <p:spPr>
          <a:xfrm>
            <a:off x="879764" y="4355430"/>
            <a:ext cx="396759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阿滴英文｜English Corner 輕鬆做感恩節大餐?! 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883" name="Google Shape;2883;p26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9310" y="549121"/>
            <a:ext cx="2667562" cy="152678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2884" name="Google Shape;2884;p26"/>
          <p:cNvSpPr txBox="1"/>
          <p:nvPr/>
        </p:nvSpPr>
        <p:spPr>
          <a:xfrm>
            <a:off x="1003893" y="2085295"/>
            <a:ext cx="25203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感恩節的由來(中文)</a:t>
            </a:r>
            <a:endParaRPr sz="1200" b="0" i="0" u="none" strike="noStrike" cap="none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885" name="Google Shape;2885;p26"/>
          <p:cNvSpPr txBox="1"/>
          <p:nvPr/>
        </p:nvSpPr>
        <p:spPr>
          <a:xfrm>
            <a:off x="3112791" y="560941"/>
            <a:ext cx="738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1:50</a:t>
            </a:r>
            <a:endParaRPr/>
          </a:p>
        </p:txBody>
      </p:sp>
      <p:sp>
        <p:nvSpPr>
          <p:cNvPr id="2886" name="Google Shape;2886;p26"/>
          <p:cNvSpPr txBox="1"/>
          <p:nvPr/>
        </p:nvSpPr>
        <p:spPr>
          <a:xfrm>
            <a:off x="5256525" y="2048937"/>
            <a:ext cx="27583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Thanksgiving Story for Kids</a:t>
            </a:r>
            <a:endParaRPr/>
          </a:p>
        </p:txBody>
      </p:sp>
      <p:sp>
        <p:nvSpPr>
          <p:cNvPr id="2887" name="Google Shape;2887;p26"/>
          <p:cNvSpPr txBox="1"/>
          <p:nvPr/>
        </p:nvSpPr>
        <p:spPr>
          <a:xfrm>
            <a:off x="6697906" y="535860"/>
            <a:ext cx="73877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3:23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3" name="Google Shape;2893;p27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2894" name="Google Shape;2894;p27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95" name="Google Shape;2895;p27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2896" name="Google Shape;2896;p27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27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27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27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27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27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27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27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27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27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27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27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27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27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27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27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912" name="Google Shape;2912;p27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13" name="Google Shape;2913;p27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2914" name="Google Shape;2914;p27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27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27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27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27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27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0" name="Google Shape;2920;p27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2921" name="Google Shape;2921;p27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27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27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27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27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27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27" name="Google Shape;2927;p27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2928" name="Google Shape;2928;p27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27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27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27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27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27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27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27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27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27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27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27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27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27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27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43" name="Google Shape;2943;p27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2944" name="Google Shape;2944;p27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27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27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27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27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27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27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27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27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27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27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27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27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57" name="Google Shape;2957;p27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2958" name="Google Shape;2958;p27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2959" name="Google Shape;2959;p27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27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27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27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27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27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27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27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27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27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27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27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27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72" name="Google Shape;2972;p27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2973" name="Google Shape;2973;p27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74" name="Google Shape;2974;p27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2975" name="Google Shape;2975;p27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2976" name="Google Shape;2976;p27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7" name="Google Shape;2977;p27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8" name="Google Shape;2978;p27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9" name="Google Shape;2979;p27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0" name="Google Shape;2980;p27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1" name="Google Shape;2981;p27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2" name="Google Shape;2982;p27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3" name="Google Shape;2983;p27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4" name="Google Shape;2984;p27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5" name="Google Shape;2985;p27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6" name="Google Shape;2986;p27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7" name="Google Shape;2987;p27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8" name="Google Shape;2988;p27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9" name="Google Shape;2989;p27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0" name="Google Shape;2990;p27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1" name="Google Shape;2991;p27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2" name="Google Shape;2992;p27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3" name="Google Shape;2993;p27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4" name="Google Shape;2994;p27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5" name="Google Shape;2995;p27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6" name="Google Shape;2996;p27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7" name="Google Shape;2997;p27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8" name="Google Shape;2998;p27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9" name="Google Shape;2999;p27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0" name="Google Shape;3000;p27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1" name="Google Shape;3001;p27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2" name="Google Shape;3002;p27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003" name="Google Shape;3003;p27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4" name="Google Shape;3004;p27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005" name="Google Shape;3005;p27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3006" name="Google Shape;3006;p27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7" name="Google Shape;3007;p27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8" name="Google Shape;3008;p27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9" name="Google Shape;3009;p27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0" name="Google Shape;3010;p27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1" name="Google Shape;3011;p27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2" name="Google Shape;3012;p27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013" name="Google Shape;3013;p27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3014" name="Google Shape;3014;p27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3015" name="Google Shape;3015;p27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16" name="Google Shape;3016;p27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17" name="Google Shape;3017;p27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3018" name="Google Shape;3018;p27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3019" name="Google Shape;3019;p27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20" name="Google Shape;3020;p27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21" name="Google Shape;3021;p27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022" name="Google Shape;3022;p27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023" name="Google Shape;3023;p27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3024" name="Google Shape;3024;p27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3025" name="Google Shape;3025;p27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3026" name="Google Shape;3026;p27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27" name="Google Shape;3027;p27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28" name="Google Shape;3028;p27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29" name="Google Shape;3029;p27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0" name="Google Shape;3030;p27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1" name="Google Shape;3031;p27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2" name="Google Shape;3032;p27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3" name="Google Shape;3033;p27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4" name="Google Shape;3034;p27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5" name="Google Shape;3035;p27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6" name="Google Shape;3036;p27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7" name="Google Shape;3037;p27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8" name="Google Shape;3038;p27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39" name="Google Shape;3039;p27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040" name="Google Shape;3040;p27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041" name="Google Shape;3041;p27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3042" name="Google Shape;3042;p27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3043" name="Google Shape;3043;p27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44" name="Google Shape;3044;p27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45" name="Google Shape;3045;p27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046" name="Google Shape;3046;p27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3047" name="Google Shape;3047;p27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48" name="Google Shape;3048;p27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049" name="Google Shape;3049;p27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050" name="Google Shape;3050;p27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3051" name="Google Shape;3051;p27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2" name="Google Shape;3052;p27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3" name="Google Shape;3053;p27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4" name="Google Shape;3054;p27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5" name="Google Shape;3055;p27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6" name="Google Shape;3056;p27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7" name="Google Shape;3057;p27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058" name="Google Shape;3058;p27"/>
          <p:cNvSpPr txBox="1">
            <a:spLocks noGrp="1"/>
          </p:cNvSpPr>
          <p:nvPr>
            <p:ph type="title"/>
          </p:nvPr>
        </p:nvSpPr>
        <p:spPr>
          <a:xfrm>
            <a:off x="3539585" y="1505276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Kahoot!</a:t>
            </a:r>
            <a:endParaRPr sz="6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3" name="Google Shape;3063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7182" y="447457"/>
            <a:ext cx="4312324" cy="431232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grpSp>
        <p:nvGrpSpPr>
          <p:cNvPr id="3064" name="Google Shape;3064;p28"/>
          <p:cNvGrpSpPr/>
          <p:nvPr/>
        </p:nvGrpSpPr>
        <p:grpSpPr>
          <a:xfrm>
            <a:off x="3532147" y="4407092"/>
            <a:ext cx="1039853" cy="663766"/>
            <a:chOff x="4649768" y="5754203"/>
            <a:chExt cx="1039853" cy="663766"/>
          </a:xfrm>
        </p:grpSpPr>
        <p:pic>
          <p:nvPicPr>
            <p:cNvPr id="3065" name="Google Shape;3065;p2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49768" y="5754203"/>
              <a:ext cx="993254" cy="663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6" name="Google Shape;3066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701151" y="5876641"/>
              <a:ext cx="330383" cy="3303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7" name="Google Shape;3067;p28"/>
            <p:cNvSpPr txBox="1"/>
            <p:nvPr/>
          </p:nvSpPr>
          <p:spPr>
            <a:xfrm>
              <a:off x="4823186" y="5953004"/>
              <a:ext cx="866435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 Black"/>
                  <a:ea typeface="Arial Black"/>
                  <a:cs typeface="Arial Black"/>
                  <a:sym typeface="Arial Black"/>
                </a:rPr>
                <a:t>Play</a:t>
              </a:r>
              <a:endParaRPr sz="14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3068" name="Google Shape;3068;p28" descr="Kahoot Clipart, HD Png Download , Transparent Png Image - PNGite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72744">
            <a:off x="95757" y="274340"/>
            <a:ext cx="1763610" cy="98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9" name="Google Shape;3069;p28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12002" y="1676401"/>
            <a:ext cx="1851308" cy="258610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070" name="Google Shape;3070;p28"/>
          <p:cNvSpPr txBox="1"/>
          <p:nvPr/>
        </p:nvSpPr>
        <p:spPr>
          <a:xfrm>
            <a:off x="6341558" y="905344"/>
            <a:ext cx="2684021" cy="694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提供Kahoot!附件！</a:t>
            </a:r>
            <a:endParaRPr sz="1800" b="1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沒有平板也能玩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oogle Shape;3076;p29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3077" name="Google Shape;3077;p29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78" name="Google Shape;3078;p29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3079" name="Google Shape;3079;p29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0" name="Google Shape;3080;p29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1" name="Google Shape;3081;p29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2" name="Google Shape;3082;p29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3" name="Google Shape;3083;p29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4" name="Google Shape;3084;p29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5" name="Google Shape;3085;p29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6" name="Google Shape;3086;p29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7" name="Google Shape;3087;p29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8" name="Google Shape;3088;p29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9" name="Google Shape;3089;p29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0" name="Google Shape;3090;p29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1" name="Google Shape;3091;p29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2" name="Google Shape;3092;p29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3" name="Google Shape;3093;p29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4" name="Google Shape;3094;p29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95" name="Google Shape;3095;p29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096" name="Google Shape;3096;p29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3097" name="Google Shape;3097;p29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8" name="Google Shape;3098;p29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9" name="Google Shape;3099;p29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0" name="Google Shape;3100;p29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1" name="Google Shape;3101;p29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03" name="Google Shape;3103;p29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3104" name="Google Shape;3104;p29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29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10" name="Google Shape;3110;p29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3111" name="Google Shape;3111;p29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29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29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26" name="Google Shape;3126;p29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3127" name="Google Shape;3127;p29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40" name="Google Shape;3140;p29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3141" name="Google Shape;3141;p29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3142" name="Google Shape;3142;p29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55" name="Google Shape;3155;p29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3156" name="Google Shape;3156;p29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157" name="Google Shape;3157;p29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3158" name="Google Shape;3158;p29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3159" name="Google Shape;3159;p29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0" name="Google Shape;3160;p29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1" name="Google Shape;3161;p29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2" name="Google Shape;3162;p29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3" name="Google Shape;3163;p29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4" name="Google Shape;3164;p29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5" name="Google Shape;3165;p29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6" name="Google Shape;3166;p29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7" name="Google Shape;3167;p29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8" name="Google Shape;3168;p29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9" name="Google Shape;3169;p29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0" name="Google Shape;3170;p29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1" name="Google Shape;3171;p29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2" name="Google Shape;3172;p29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3" name="Google Shape;3173;p29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4" name="Google Shape;3174;p29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5" name="Google Shape;3175;p29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6" name="Google Shape;3176;p29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7" name="Google Shape;3177;p29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8" name="Google Shape;3178;p29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9" name="Google Shape;3179;p29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0" name="Google Shape;3180;p29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1" name="Google Shape;3181;p29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2" name="Google Shape;3182;p29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3" name="Google Shape;3183;p29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4" name="Google Shape;3184;p29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5" name="Google Shape;3185;p29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186" name="Google Shape;3186;p29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7" name="Google Shape;3187;p29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188" name="Google Shape;3188;p29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3189" name="Google Shape;3189;p29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0" name="Google Shape;3190;p29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1" name="Google Shape;3191;p29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2" name="Google Shape;3192;p29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3" name="Google Shape;3193;p29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4" name="Google Shape;3194;p29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5" name="Google Shape;3195;p29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196" name="Google Shape;3196;p29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3197" name="Google Shape;3197;p29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3198" name="Google Shape;3198;p29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199" name="Google Shape;3199;p29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00" name="Google Shape;3200;p29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3201" name="Google Shape;3201;p29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3202" name="Google Shape;3202;p29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03" name="Google Shape;3203;p29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04" name="Google Shape;3204;p29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205" name="Google Shape;3205;p29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206" name="Google Shape;3206;p29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3207" name="Google Shape;3207;p29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3208" name="Google Shape;3208;p29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3209" name="Google Shape;3209;p29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0" name="Google Shape;3210;p29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1" name="Google Shape;3211;p29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2" name="Google Shape;3212;p29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3" name="Google Shape;3213;p29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4" name="Google Shape;3214;p29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5" name="Google Shape;3215;p29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6" name="Google Shape;3216;p29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7" name="Google Shape;3217;p29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8" name="Google Shape;3218;p29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19" name="Google Shape;3219;p29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20" name="Google Shape;3220;p29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21" name="Google Shape;3221;p29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22" name="Google Shape;3222;p29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223" name="Google Shape;3223;p29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224" name="Google Shape;3224;p29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3225" name="Google Shape;3225;p29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3226" name="Google Shape;3226;p29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27" name="Google Shape;3227;p29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28" name="Google Shape;3228;p29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229" name="Google Shape;3229;p29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3230" name="Google Shape;3230;p29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31" name="Google Shape;3231;p29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232" name="Google Shape;3232;p29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233" name="Google Shape;3233;p29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3234" name="Google Shape;3234;p29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5" name="Google Shape;3235;p29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6" name="Google Shape;3236;p29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7" name="Google Shape;3237;p29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8" name="Google Shape;3238;p29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9" name="Google Shape;3239;p29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40" name="Google Shape;3240;p29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241" name="Google Shape;3241;p29"/>
          <p:cNvSpPr txBox="1">
            <a:spLocks noGrp="1"/>
          </p:cNvSpPr>
          <p:nvPr>
            <p:ph type="title"/>
          </p:nvPr>
        </p:nvSpPr>
        <p:spPr>
          <a:xfrm>
            <a:off x="3595004" y="2004959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Challenge Time</a:t>
            </a:r>
            <a:endParaRPr sz="6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5" name="Google Shape;1405;p3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1406" name="Google Shape;1406;p3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07" name="Google Shape;1407;p3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1408" name="Google Shape;1408;p3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3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3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3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3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24" name="Google Shape;1424;p3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25" name="Google Shape;1425;p3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1426" name="Google Shape;1426;p3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2" name="Google Shape;1432;p3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1433" name="Google Shape;1433;p3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9" name="Google Shape;1439;p3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1440" name="Google Shape;1440;p3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5" name="Google Shape;1455;p3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1456" name="Google Shape;1456;p3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69" name="Google Shape;1469;p3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1470" name="Google Shape;1470;p3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1471" name="Google Shape;1471;p3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4" name="Google Shape;1484;p3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1485" name="Google Shape;1485;p3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86" name="Google Shape;1486;p3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1487" name="Google Shape;1487;p3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1488" name="Google Shape;1488;p3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9" name="Google Shape;1489;p3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0" name="Google Shape;1490;p3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1" name="Google Shape;1491;p3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2" name="Google Shape;1492;p3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3" name="Google Shape;1493;p3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4" name="Google Shape;1494;p3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5" name="Google Shape;1495;p3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6" name="Google Shape;1496;p3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7" name="Google Shape;1497;p3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8" name="Google Shape;1498;p3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9" name="Google Shape;1499;p3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0" name="Google Shape;1500;p3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1" name="Google Shape;1501;p3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2" name="Google Shape;1502;p3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3" name="Google Shape;1503;p3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4" name="Google Shape;1504;p3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5" name="Google Shape;1505;p3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6" name="Google Shape;1506;p3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7" name="Google Shape;1507;p3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8" name="Google Shape;1508;p3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9" name="Google Shape;1509;p3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0" name="Google Shape;1510;p3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1" name="Google Shape;1511;p3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p3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3" name="Google Shape;1513;p3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4" name="Google Shape;1514;p3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515" name="Google Shape;1515;p3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6" name="Google Shape;1516;p3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17" name="Google Shape;1517;p3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1518" name="Google Shape;1518;p3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9" name="Google Shape;1519;p3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0" name="Google Shape;1520;p3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1" name="Google Shape;1521;p3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2" name="Google Shape;1522;p3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3" name="Google Shape;1523;p3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4" name="Google Shape;1524;p3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25" name="Google Shape;1525;p3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1526" name="Google Shape;1526;p3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1527" name="Google Shape;1527;p3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28" name="Google Shape;1528;p3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529" name="Google Shape;1529;p3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1530" name="Google Shape;1530;p3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1531" name="Google Shape;1531;p3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532" name="Google Shape;1532;p3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533" name="Google Shape;1533;p3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534" name="Google Shape;1534;p3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535" name="Google Shape;1535;p3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1536" name="Google Shape;1536;p3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1537" name="Google Shape;1537;p3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1538" name="Google Shape;1538;p3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39" name="Google Shape;1539;p3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0" name="Google Shape;1540;p3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1" name="Google Shape;1541;p3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2" name="Google Shape;1542;p3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3" name="Google Shape;1543;p3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4" name="Google Shape;1544;p3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5" name="Google Shape;1545;p3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6" name="Google Shape;1546;p3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7" name="Google Shape;1547;p3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8" name="Google Shape;1548;p3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49" name="Google Shape;1549;p3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50" name="Google Shape;1550;p3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51" name="Google Shape;1551;p3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552" name="Google Shape;1552;p3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553" name="Google Shape;1553;p3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1554" name="Google Shape;1554;p3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1555" name="Google Shape;1555;p3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56" name="Google Shape;1556;p3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57" name="Google Shape;1557;p3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558" name="Google Shape;1558;p3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1559" name="Google Shape;1559;p3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60" name="Google Shape;1560;p3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561" name="Google Shape;1561;p3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562" name="Google Shape;1562;p3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1563" name="Google Shape;1563;p3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3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3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3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3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3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3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570" name="Google Shape;1570;p3"/>
          <p:cNvSpPr txBox="1">
            <a:spLocks noGrp="1"/>
          </p:cNvSpPr>
          <p:nvPr>
            <p:ph type="title"/>
          </p:nvPr>
        </p:nvSpPr>
        <p:spPr>
          <a:xfrm>
            <a:off x="3539585" y="1505276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Reading Time</a:t>
            </a:r>
            <a:endParaRPr sz="6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" name="Google Shape;3246;p30"/>
          <p:cNvSpPr txBox="1"/>
          <p:nvPr/>
        </p:nvSpPr>
        <p:spPr>
          <a:xfrm>
            <a:off x="231006" y="339350"/>
            <a:ext cx="870616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1. _____ is coming. We want to prepare for it. Here is our shopping list.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① Easter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② Halloween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③ Thanksgiving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④ Chinese New Year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3247" name="Google Shape;3247;p30"/>
          <p:cNvGraphicFramePr/>
          <p:nvPr/>
        </p:nvGraphicFramePr>
        <p:xfrm>
          <a:off x="6486092" y="3138616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{E0C8612B-F4A8-461B-A986-00FE9B57AF78}</a:tableStyleId>
              </a:tblPr>
              <a:tblGrid>
                <a:gridCol w="2501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shopping list </a:t>
                      </a: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購物清單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flour </a:t>
                      </a: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麵粉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cranberry </a:t>
                      </a: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蔓越莓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sauce </a:t>
                      </a: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醬汁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sugar </a:t>
                      </a: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糖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248" name="Google Shape;3248;p30"/>
          <p:cNvGrpSpPr/>
          <p:nvPr/>
        </p:nvGrpSpPr>
        <p:grpSpPr>
          <a:xfrm>
            <a:off x="3788242" y="1306283"/>
            <a:ext cx="2331218" cy="2803489"/>
            <a:chOff x="3788242" y="1225899"/>
            <a:chExt cx="2331218" cy="2803489"/>
          </a:xfrm>
        </p:grpSpPr>
        <p:grpSp>
          <p:nvGrpSpPr>
            <p:cNvPr id="3249" name="Google Shape;3249;p30"/>
            <p:cNvGrpSpPr/>
            <p:nvPr/>
          </p:nvGrpSpPr>
          <p:grpSpPr>
            <a:xfrm>
              <a:off x="3788242" y="1225899"/>
              <a:ext cx="2331218" cy="2803489"/>
              <a:chOff x="4180114" y="1195755"/>
              <a:chExt cx="2331218" cy="2803489"/>
            </a:xfrm>
          </p:grpSpPr>
          <p:sp>
            <p:nvSpPr>
              <p:cNvPr id="3250" name="Google Shape;3250;p30"/>
              <p:cNvSpPr/>
              <p:nvPr/>
            </p:nvSpPr>
            <p:spPr>
              <a:xfrm>
                <a:off x="4180114" y="1195755"/>
                <a:ext cx="2331218" cy="2803489"/>
              </a:xfrm>
              <a:prstGeom prst="foldedCorner">
                <a:avLst>
                  <a:gd name="adj" fmla="val 16667"/>
                </a:avLst>
              </a:prstGeom>
              <a:solidFill>
                <a:srgbClr val="FFFFFF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1" name="Google Shape;3251;p30"/>
              <p:cNvSpPr txBox="1"/>
              <p:nvPr/>
            </p:nvSpPr>
            <p:spPr>
              <a:xfrm>
                <a:off x="4260501" y="1336435"/>
                <a:ext cx="2180492" cy="2616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0" i="0" u="none" strike="noStrike" cap="none">
                    <a:solidFill>
                      <a:srgbClr val="000000"/>
                    </a:solidFill>
                    <a:latin typeface="Comic Sans MS"/>
                    <a:ea typeface="Comic Sans MS"/>
                    <a:cs typeface="Comic Sans MS"/>
                    <a:sym typeface="Comic Sans MS"/>
                  </a:rPr>
                  <a:t>       Shopping List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1. turkey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2. pumpkin pie</a:t>
                </a:r>
                <a:endParaRPr/>
              </a:p>
              <a:p>
                <a:pPr marL="288000" marR="0" lvl="0" indent="-1143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Char char="•"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pumpkin</a:t>
                </a:r>
                <a:endParaRPr/>
              </a:p>
              <a:p>
                <a:pPr marL="288000" marR="0" lvl="0" indent="-1143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Char char="•"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flour</a:t>
                </a:r>
                <a:endParaRPr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3. cranberry sauce</a:t>
                </a:r>
                <a:endParaRPr/>
              </a:p>
              <a:p>
                <a:pPr marL="288000" marR="0" lvl="0" indent="-1143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Char char="•"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cranberry</a:t>
                </a:r>
                <a:endParaRPr/>
              </a:p>
              <a:p>
                <a:pPr marL="288000" marR="0" lvl="0" indent="-1143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Char char="•"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 sugar</a:t>
                </a:r>
                <a:endParaRPr/>
              </a:p>
            </p:txBody>
          </p:sp>
        </p:grpSp>
        <p:grpSp>
          <p:nvGrpSpPr>
            <p:cNvPr id="3252" name="Google Shape;3252;p30"/>
            <p:cNvGrpSpPr/>
            <p:nvPr/>
          </p:nvGrpSpPr>
          <p:grpSpPr>
            <a:xfrm>
              <a:off x="3928917" y="1359847"/>
              <a:ext cx="417522" cy="374252"/>
              <a:chOff x="1913012" y="2764940"/>
              <a:chExt cx="417522" cy="374252"/>
            </a:xfrm>
          </p:grpSpPr>
          <p:sp>
            <p:nvSpPr>
              <p:cNvPr id="3253" name="Google Shape;3253;p30"/>
              <p:cNvSpPr/>
              <p:nvPr/>
            </p:nvSpPr>
            <p:spPr>
              <a:xfrm>
                <a:off x="2010693" y="2813676"/>
                <a:ext cx="285214" cy="163494"/>
              </a:xfrm>
              <a:custGeom>
                <a:avLst/>
                <a:gdLst/>
                <a:ahLst/>
                <a:cxnLst/>
                <a:rect l="l" t="t" r="r" b="b"/>
                <a:pathLst>
                  <a:path w="10856" h="6223" extrusionOk="0">
                    <a:moveTo>
                      <a:pt x="3594" y="2591"/>
                    </a:moveTo>
                    <a:lnTo>
                      <a:pt x="3594" y="4034"/>
                    </a:lnTo>
                    <a:lnTo>
                      <a:pt x="2151" y="4034"/>
                    </a:lnTo>
                    <a:lnTo>
                      <a:pt x="2151" y="2591"/>
                    </a:lnTo>
                    <a:close/>
                    <a:moveTo>
                      <a:pt x="5508" y="2591"/>
                    </a:moveTo>
                    <a:lnTo>
                      <a:pt x="5508" y="4034"/>
                    </a:lnTo>
                    <a:lnTo>
                      <a:pt x="4072" y="4034"/>
                    </a:lnTo>
                    <a:lnTo>
                      <a:pt x="4072" y="2591"/>
                    </a:lnTo>
                    <a:close/>
                    <a:moveTo>
                      <a:pt x="7422" y="2591"/>
                    </a:moveTo>
                    <a:lnTo>
                      <a:pt x="7422" y="4034"/>
                    </a:lnTo>
                    <a:lnTo>
                      <a:pt x="5986" y="4034"/>
                    </a:lnTo>
                    <a:lnTo>
                      <a:pt x="5986" y="2591"/>
                    </a:lnTo>
                    <a:close/>
                    <a:moveTo>
                      <a:pt x="9337" y="2591"/>
                    </a:moveTo>
                    <a:lnTo>
                      <a:pt x="9344" y="4034"/>
                    </a:lnTo>
                    <a:lnTo>
                      <a:pt x="7901" y="4034"/>
                    </a:lnTo>
                    <a:lnTo>
                      <a:pt x="7901" y="2591"/>
                    </a:lnTo>
                    <a:close/>
                    <a:moveTo>
                      <a:pt x="1915" y="1"/>
                    </a:moveTo>
                    <a:cubicBezTo>
                      <a:pt x="1797" y="1"/>
                      <a:pt x="1679" y="80"/>
                      <a:pt x="1679" y="240"/>
                    </a:cubicBezTo>
                    <a:lnTo>
                      <a:pt x="1679" y="2113"/>
                    </a:lnTo>
                    <a:lnTo>
                      <a:pt x="320" y="2113"/>
                    </a:lnTo>
                    <a:cubicBezTo>
                      <a:pt x="1" y="2113"/>
                      <a:pt x="1" y="2591"/>
                      <a:pt x="320" y="2591"/>
                    </a:cubicBezTo>
                    <a:lnTo>
                      <a:pt x="1679" y="2591"/>
                    </a:lnTo>
                    <a:lnTo>
                      <a:pt x="1679" y="4027"/>
                    </a:lnTo>
                    <a:lnTo>
                      <a:pt x="916" y="4027"/>
                    </a:lnTo>
                    <a:cubicBezTo>
                      <a:pt x="597" y="4027"/>
                      <a:pt x="597" y="4506"/>
                      <a:pt x="916" y="4506"/>
                    </a:cubicBezTo>
                    <a:lnTo>
                      <a:pt x="1679" y="4506"/>
                    </a:lnTo>
                    <a:lnTo>
                      <a:pt x="1679" y="5865"/>
                    </a:lnTo>
                    <a:cubicBezTo>
                      <a:pt x="1679" y="6025"/>
                      <a:pt x="1797" y="6104"/>
                      <a:pt x="1915" y="6104"/>
                    </a:cubicBezTo>
                    <a:cubicBezTo>
                      <a:pt x="2033" y="6104"/>
                      <a:pt x="2151" y="6025"/>
                      <a:pt x="2151" y="5865"/>
                    </a:cubicBezTo>
                    <a:lnTo>
                      <a:pt x="2151" y="4506"/>
                    </a:lnTo>
                    <a:lnTo>
                      <a:pt x="3594" y="4506"/>
                    </a:lnTo>
                    <a:lnTo>
                      <a:pt x="3594" y="5983"/>
                    </a:lnTo>
                    <a:cubicBezTo>
                      <a:pt x="3594" y="6143"/>
                      <a:pt x="3711" y="6222"/>
                      <a:pt x="3830" y="6222"/>
                    </a:cubicBezTo>
                    <a:cubicBezTo>
                      <a:pt x="3949" y="6222"/>
                      <a:pt x="4069" y="6143"/>
                      <a:pt x="4072" y="5983"/>
                    </a:cubicBezTo>
                    <a:lnTo>
                      <a:pt x="4072" y="4506"/>
                    </a:lnTo>
                    <a:lnTo>
                      <a:pt x="5508" y="4506"/>
                    </a:lnTo>
                    <a:lnTo>
                      <a:pt x="5508" y="5983"/>
                    </a:lnTo>
                    <a:cubicBezTo>
                      <a:pt x="5508" y="6143"/>
                      <a:pt x="5628" y="6222"/>
                      <a:pt x="5747" y="6222"/>
                    </a:cubicBezTo>
                    <a:cubicBezTo>
                      <a:pt x="5867" y="6222"/>
                      <a:pt x="5986" y="6143"/>
                      <a:pt x="5986" y="5983"/>
                    </a:cubicBezTo>
                    <a:lnTo>
                      <a:pt x="5986" y="4506"/>
                    </a:lnTo>
                    <a:lnTo>
                      <a:pt x="7422" y="4506"/>
                    </a:lnTo>
                    <a:lnTo>
                      <a:pt x="7422" y="5983"/>
                    </a:lnTo>
                    <a:cubicBezTo>
                      <a:pt x="7422" y="6143"/>
                      <a:pt x="7542" y="6222"/>
                      <a:pt x="7662" y="6222"/>
                    </a:cubicBezTo>
                    <a:cubicBezTo>
                      <a:pt x="7781" y="6222"/>
                      <a:pt x="7901" y="6143"/>
                      <a:pt x="7901" y="5983"/>
                    </a:cubicBezTo>
                    <a:lnTo>
                      <a:pt x="7901" y="4506"/>
                    </a:lnTo>
                    <a:lnTo>
                      <a:pt x="9344" y="4506"/>
                    </a:lnTo>
                    <a:lnTo>
                      <a:pt x="9344" y="5983"/>
                    </a:lnTo>
                    <a:cubicBezTo>
                      <a:pt x="9344" y="6143"/>
                      <a:pt x="9462" y="6222"/>
                      <a:pt x="9579" y="6222"/>
                    </a:cubicBezTo>
                    <a:cubicBezTo>
                      <a:pt x="9697" y="6222"/>
                      <a:pt x="9815" y="6143"/>
                      <a:pt x="9815" y="5983"/>
                    </a:cubicBezTo>
                    <a:lnTo>
                      <a:pt x="9815" y="4506"/>
                    </a:lnTo>
                    <a:lnTo>
                      <a:pt x="10016" y="4506"/>
                    </a:lnTo>
                    <a:cubicBezTo>
                      <a:pt x="10329" y="4506"/>
                      <a:pt x="10329" y="4027"/>
                      <a:pt x="10016" y="4027"/>
                    </a:cubicBezTo>
                    <a:lnTo>
                      <a:pt x="9815" y="4027"/>
                    </a:lnTo>
                    <a:lnTo>
                      <a:pt x="9815" y="2591"/>
                    </a:lnTo>
                    <a:lnTo>
                      <a:pt x="10544" y="2591"/>
                    </a:lnTo>
                    <a:cubicBezTo>
                      <a:pt x="10856" y="2591"/>
                      <a:pt x="10856" y="2113"/>
                      <a:pt x="10544" y="2113"/>
                    </a:cubicBezTo>
                    <a:lnTo>
                      <a:pt x="9815" y="2113"/>
                    </a:lnTo>
                    <a:lnTo>
                      <a:pt x="9815" y="240"/>
                    </a:lnTo>
                    <a:cubicBezTo>
                      <a:pt x="9815" y="80"/>
                      <a:pt x="9696" y="1"/>
                      <a:pt x="9576" y="1"/>
                    </a:cubicBezTo>
                    <a:cubicBezTo>
                      <a:pt x="9456" y="1"/>
                      <a:pt x="9337" y="80"/>
                      <a:pt x="9337" y="240"/>
                    </a:cubicBezTo>
                    <a:lnTo>
                      <a:pt x="9337" y="2113"/>
                    </a:lnTo>
                    <a:lnTo>
                      <a:pt x="7901" y="2113"/>
                    </a:lnTo>
                    <a:lnTo>
                      <a:pt x="7901" y="240"/>
                    </a:lnTo>
                    <a:cubicBezTo>
                      <a:pt x="7901" y="80"/>
                      <a:pt x="7781" y="1"/>
                      <a:pt x="7662" y="1"/>
                    </a:cubicBezTo>
                    <a:cubicBezTo>
                      <a:pt x="7542" y="1"/>
                      <a:pt x="7422" y="80"/>
                      <a:pt x="7422" y="240"/>
                    </a:cubicBezTo>
                    <a:lnTo>
                      <a:pt x="7422" y="2113"/>
                    </a:lnTo>
                    <a:lnTo>
                      <a:pt x="5980" y="2113"/>
                    </a:lnTo>
                    <a:lnTo>
                      <a:pt x="5980" y="240"/>
                    </a:lnTo>
                    <a:cubicBezTo>
                      <a:pt x="5980" y="80"/>
                      <a:pt x="5862" y="1"/>
                      <a:pt x="5744" y="1"/>
                    </a:cubicBezTo>
                    <a:cubicBezTo>
                      <a:pt x="5626" y="1"/>
                      <a:pt x="5508" y="80"/>
                      <a:pt x="5508" y="240"/>
                    </a:cubicBezTo>
                    <a:lnTo>
                      <a:pt x="5508" y="2113"/>
                    </a:lnTo>
                    <a:lnTo>
                      <a:pt x="4072" y="2113"/>
                    </a:lnTo>
                    <a:lnTo>
                      <a:pt x="4072" y="240"/>
                    </a:lnTo>
                    <a:cubicBezTo>
                      <a:pt x="4072" y="80"/>
                      <a:pt x="3954" y="1"/>
                      <a:pt x="3836" y="1"/>
                    </a:cubicBezTo>
                    <a:cubicBezTo>
                      <a:pt x="3718" y="1"/>
                      <a:pt x="3600" y="80"/>
                      <a:pt x="3600" y="240"/>
                    </a:cubicBezTo>
                    <a:lnTo>
                      <a:pt x="3600" y="2113"/>
                    </a:lnTo>
                    <a:lnTo>
                      <a:pt x="2151" y="2113"/>
                    </a:lnTo>
                    <a:lnTo>
                      <a:pt x="2151" y="240"/>
                    </a:lnTo>
                    <a:cubicBezTo>
                      <a:pt x="2151" y="80"/>
                      <a:pt x="2033" y="1"/>
                      <a:pt x="1915" y="1"/>
                    </a:cubicBezTo>
                    <a:close/>
                  </a:path>
                </a:pathLst>
              </a:custGeom>
              <a:solidFill>
                <a:srgbClr val="D1D8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4" name="Google Shape;3254;p30"/>
              <p:cNvSpPr/>
              <p:nvPr/>
            </p:nvSpPr>
            <p:spPr>
              <a:xfrm>
                <a:off x="2022174" y="3062529"/>
                <a:ext cx="89694" cy="76663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2918" extrusionOk="0">
                    <a:moveTo>
                      <a:pt x="1957" y="0"/>
                    </a:moveTo>
                    <a:cubicBezTo>
                      <a:pt x="653" y="0"/>
                      <a:pt x="1" y="1568"/>
                      <a:pt x="923" y="2490"/>
                    </a:cubicBezTo>
                    <a:cubicBezTo>
                      <a:pt x="1218" y="2786"/>
                      <a:pt x="1583" y="2918"/>
                      <a:pt x="1940" y="2918"/>
                    </a:cubicBezTo>
                    <a:cubicBezTo>
                      <a:pt x="2691" y="2918"/>
                      <a:pt x="3413" y="2335"/>
                      <a:pt x="3413" y="1457"/>
                    </a:cubicBezTo>
                    <a:cubicBezTo>
                      <a:pt x="3413" y="652"/>
                      <a:pt x="2761" y="0"/>
                      <a:pt x="1957" y="0"/>
                    </a:cubicBezTo>
                    <a:close/>
                  </a:path>
                </a:pathLst>
              </a:custGeom>
              <a:solidFill>
                <a:srgbClr val="203B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5" name="Google Shape;3255;p30"/>
              <p:cNvSpPr/>
              <p:nvPr/>
            </p:nvSpPr>
            <p:spPr>
              <a:xfrm>
                <a:off x="2050233" y="3083284"/>
                <a:ext cx="40670" cy="34969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331" extrusionOk="0">
                    <a:moveTo>
                      <a:pt x="889" y="1"/>
                    </a:moveTo>
                    <a:cubicBezTo>
                      <a:pt x="299" y="1"/>
                      <a:pt x="1" y="715"/>
                      <a:pt x="417" y="1131"/>
                    </a:cubicBezTo>
                    <a:cubicBezTo>
                      <a:pt x="552" y="1269"/>
                      <a:pt x="719" y="1330"/>
                      <a:pt x="882" y="1330"/>
                    </a:cubicBezTo>
                    <a:cubicBezTo>
                      <a:pt x="1222" y="1330"/>
                      <a:pt x="1547" y="1065"/>
                      <a:pt x="1547" y="667"/>
                    </a:cubicBezTo>
                    <a:cubicBezTo>
                      <a:pt x="1547" y="299"/>
                      <a:pt x="1249" y="1"/>
                      <a:pt x="889" y="1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6" name="Google Shape;3256;p30"/>
              <p:cNvSpPr/>
              <p:nvPr/>
            </p:nvSpPr>
            <p:spPr>
              <a:xfrm>
                <a:off x="2174344" y="3062529"/>
                <a:ext cx="89668" cy="76663"/>
              </a:xfrm>
              <a:custGeom>
                <a:avLst/>
                <a:gdLst/>
                <a:ahLst/>
                <a:cxnLst/>
                <a:rect l="l" t="t" r="r" b="b"/>
                <a:pathLst>
                  <a:path w="3413" h="2918" extrusionOk="0">
                    <a:moveTo>
                      <a:pt x="1956" y="0"/>
                    </a:moveTo>
                    <a:cubicBezTo>
                      <a:pt x="652" y="0"/>
                      <a:pt x="0" y="1568"/>
                      <a:pt x="923" y="2490"/>
                    </a:cubicBezTo>
                    <a:cubicBezTo>
                      <a:pt x="1218" y="2786"/>
                      <a:pt x="1582" y="2918"/>
                      <a:pt x="1940" y="2918"/>
                    </a:cubicBezTo>
                    <a:cubicBezTo>
                      <a:pt x="2691" y="2918"/>
                      <a:pt x="3413" y="2335"/>
                      <a:pt x="3413" y="1457"/>
                    </a:cubicBezTo>
                    <a:cubicBezTo>
                      <a:pt x="3413" y="652"/>
                      <a:pt x="2761" y="0"/>
                      <a:pt x="1956" y="0"/>
                    </a:cubicBezTo>
                    <a:close/>
                  </a:path>
                </a:pathLst>
              </a:custGeom>
              <a:solidFill>
                <a:srgbClr val="203B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7" name="Google Shape;3257;p30"/>
              <p:cNvSpPr/>
              <p:nvPr/>
            </p:nvSpPr>
            <p:spPr>
              <a:xfrm>
                <a:off x="2202219" y="3083284"/>
                <a:ext cx="40854" cy="34969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1" extrusionOk="0">
                    <a:moveTo>
                      <a:pt x="888" y="1"/>
                    </a:moveTo>
                    <a:cubicBezTo>
                      <a:pt x="299" y="1"/>
                      <a:pt x="0" y="715"/>
                      <a:pt x="417" y="1131"/>
                    </a:cubicBezTo>
                    <a:cubicBezTo>
                      <a:pt x="554" y="1269"/>
                      <a:pt x="722" y="1330"/>
                      <a:pt x="887" y="1330"/>
                    </a:cubicBezTo>
                    <a:cubicBezTo>
                      <a:pt x="1228" y="1330"/>
                      <a:pt x="1554" y="1065"/>
                      <a:pt x="1554" y="667"/>
                    </a:cubicBezTo>
                    <a:cubicBezTo>
                      <a:pt x="1554" y="299"/>
                      <a:pt x="1256" y="1"/>
                      <a:pt x="888" y="1"/>
                    </a:cubicBez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8" name="Google Shape;3258;p30"/>
              <p:cNvSpPr/>
              <p:nvPr/>
            </p:nvSpPr>
            <p:spPr>
              <a:xfrm>
                <a:off x="1995376" y="2792632"/>
                <a:ext cx="335158" cy="174975"/>
              </a:xfrm>
              <a:custGeom>
                <a:avLst/>
                <a:gdLst/>
                <a:ahLst/>
                <a:cxnLst/>
                <a:rect l="l" t="t" r="r" b="b"/>
                <a:pathLst>
                  <a:path w="12757" h="6660" extrusionOk="0">
                    <a:moveTo>
                      <a:pt x="1" y="1"/>
                    </a:moveTo>
                    <a:lnTo>
                      <a:pt x="445" y="1263"/>
                    </a:lnTo>
                    <a:lnTo>
                      <a:pt x="11335" y="1263"/>
                    </a:lnTo>
                    <a:lnTo>
                      <a:pt x="10086" y="6659"/>
                    </a:lnTo>
                    <a:lnTo>
                      <a:pt x="11390" y="6659"/>
                    </a:lnTo>
                    <a:lnTo>
                      <a:pt x="12576" y="1506"/>
                    </a:lnTo>
                    <a:cubicBezTo>
                      <a:pt x="12757" y="736"/>
                      <a:pt x="12167" y="1"/>
                      <a:pt x="11376" y="1"/>
                    </a:cubicBezTo>
                    <a:close/>
                  </a:path>
                </a:pathLst>
              </a:custGeom>
              <a:solidFill>
                <a:srgbClr val="96A7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9" name="Google Shape;3259;p30"/>
              <p:cNvSpPr/>
              <p:nvPr/>
            </p:nvSpPr>
            <p:spPr>
              <a:xfrm>
                <a:off x="2273654" y="2792632"/>
                <a:ext cx="56696" cy="174975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6660" extrusionOk="0">
                    <a:moveTo>
                      <a:pt x="0" y="1"/>
                    </a:moveTo>
                    <a:cubicBezTo>
                      <a:pt x="791" y="1"/>
                      <a:pt x="1374" y="736"/>
                      <a:pt x="1200" y="1506"/>
                    </a:cubicBezTo>
                    <a:lnTo>
                      <a:pt x="14" y="6659"/>
                    </a:lnTo>
                    <a:lnTo>
                      <a:pt x="791" y="6659"/>
                    </a:lnTo>
                    <a:lnTo>
                      <a:pt x="1977" y="1506"/>
                    </a:lnTo>
                    <a:cubicBezTo>
                      <a:pt x="2158" y="736"/>
                      <a:pt x="1575" y="1"/>
                      <a:pt x="784" y="1"/>
                    </a:cubicBezTo>
                    <a:close/>
                  </a:path>
                </a:pathLst>
              </a:custGeom>
              <a:solidFill>
                <a:srgbClr val="4962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0" name="Google Shape;3260;p30"/>
              <p:cNvSpPr/>
              <p:nvPr/>
            </p:nvSpPr>
            <p:spPr>
              <a:xfrm>
                <a:off x="1913012" y="2764940"/>
                <a:ext cx="412610" cy="236006"/>
              </a:xfrm>
              <a:custGeom>
                <a:avLst/>
                <a:gdLst/>
                <a:ahLst/>
                <a:cxnLst/>
                <a:rect l="l" t="t" r="r" b="b"/>
                <a:pathLst>
                  <a:path w="15705" h="8983" extrusionOk="0">
                    <a:moveTo>
                      <a:pt x="632" y="0"/>
                    </a:moveTo>
                    <a:cubicBezTo>
                      <a:pt x="278" y="0"/>
                      <a:pt x="1" y="285"/>
                      <a:pt x="1" y="631"/>
                    </a:cubicBezTo>
                    <a:cubicBezTo>
                      <a:pt x="1" y="978"/>
                      <a:pt x="278" y="1263"/>
                      <a:pt x="632" y="1263"/>
                    </a:cubicBezTo>
                    <a:lnTo>
                      <a:pt x="1769" y="1263"/>
                    </a:lnTo>
                    <a:cubicBezTo>
                      <a:pt x="1825" y="1263"/>
                      <a:pt x="1880" y="1297"/>
                      <a:pt x="1901" y="1353"/>
                    </a:cubicBezTo>
                    <a:lnTo>
                      <a:pt x="4045" y="7408"/>
                    </a:lnTo>
                    <a:cubicBezTo>
                      <a:pt x="4447" y="8358"/>
                      <a:pt x="5383" y="8983"/>
                      <a:pt x="6417" y="8983"/>
                    </a:cubicBezTo>
                    <a:lnTo>
                      <a:pt x="15073" y="8983"/>
                    </a:lnTo>
                    <a:cubicBezTo>
                      <a:pt x="15420" y="8983"/>
                      <a:pt x="15704" y="8698"/>
                      <a:pt x="15704" y="8344"/>
                    </a:cubicBezTo>
                    <a:cubicBezTo>
                      <a:pt x="15704" y="7998"/>
                      <a:pt x="15420" y="7713"/>
                      <a:pt x="15073" y="7713"/>
                    </a:cubicBezTo>
                    <a:lnTo>
                      <a:pt x="6417" y="7713"/>
                    </a:lnTo>
                    <a:cubicBezTo>
                      <a:pt x="5890" y="7713"/>
                      <a:pt x="5411" y="7401"/>
                      <a:pt x="5203" y="6909"/>
                    </a:cubicBezTo>
                    <a:lnTo>
                      <a:pt x="3060" y="853"/>
                    </a:lnTo>
                    <a:cubicBezTo>
                      <a:pt x="2845" y="340"/>
                      <a:pt x="2331" y="0"/>
                      <a:pt x="1769" y="0"/>
                    </a:cubicBezTo>
                    <a:close/>
                  </a:path>
                </a:pathLst>
              </a:custGeom>
              <a:solidFill>
                <a:srgbClr val="96A7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1" name="Google Shape;3261;p30"/>
              <p:cNvSpPr/>
              <p:nvPr/>
            </p:nvSpPr>
            <p:spPr>
              <a:xfrm>
                <a:off x="2026903" y="2967580"/>
                <a:ext cx="299270" cy="33182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263" extrusionOk="0">
                    <a:moveTo>
                      <a:pt x="10801" y="0"/>
                    </a:moveTo>
                    <a:cubicBezTo>
                      <a:pt x="10807" y="21"/>
                      <a:pt x="10807" y="42"/>
                      <a:pt x="10801" y="63"/>
                    </a:cubicBezTo>
                    <a:cubicBezTo>
                      <a:pt x="10801" y="409"/>
                      <a:pt x="10523" y="694"/>
                      <a:pt x="10169" y="694"/>
                    </a:cubicBezTo>
                    <a:lnTo>
                      <a:pt x="1513" y="694"/>
                    </a:lnTo>
                    <a:cubicBezTo>
                      <a:pt x="972" y="694"/>
                      <a:pt x="438" y="520"/>
                      <a:pt x="1" y="201"/>
                    </a:cubicBezTo>
                    <a:lnTo>
                      <a:pt x="1" y="201"/>
                    </a:lnTo>
                    <a:cubicBezTo>
                      <a:pt x="479" y="867"/>
                      <a:pt x="1256" y="1263"/>
                      <a:pt x="2082" y="1263"/>
                    </a:cubicBezTo>
                    <a:lnTo>
                      <a:pt x="10738" y="1263"/>
                    </a:lnTo>
                    <a:cubicBezTo>
                      <a:pt x="11078" y="1263"/>
                      <a:pt x="11355" y="999"/>
                      <a:pt x="11376" y="659"/>
                    </a:cubicBezTo>
                    <a:cubicBezTo>
                      <a:pt x="11390" y="319"/>
                      <a:pt x="11140" y="28"/>
                      <a:pt x="10801" y="0"/>
                    </a:cubicBezTo>
                    <a:close/>
                  </a:path>
                </a:pathLst>
              </a:custGeom>
              <a:solidFill>
                <a:srgbClr val="4962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2" name="Google Shape;3262;p30"/>
              <p:cNvSpPr/>
              <p:nvPr/>
            </p:nvSpPr>
            <p:spPr>
              <a:xfrm>
                <a:off x="1994483" y="2978326"/>
                <a:ext cx="287027" cy="92427"/>
              </a:xfrm>
              <a:custGeom>
                <a:avLst/>
                <a:gdLst/>
                <a:ahLst/>
                <a:cxnLst/>
                <a:rect l="l" t="t" r="r" b="b"/>
                <a:pathLst>
                  <a:path w="10925" h="3518" extrusionOk="0">
                    <a:moveTo>
                      <a:pt x="1401" y="0"/>
                    </a:moveTo>
                    <a:lnTo>
                      <a:pt x="763" y="923"/>
                    </a:lnTo>
                    <a:cubicBezTo>
                      <a:pt x="0" y="2019"/>
                      <a:pt x="784" y="3517"/>
                      <a:pt x="2123" y="3517"/>
                    </a:cubicBezTo>
                    <a:lnTo>
                      <a:pt x="10287" y="3517"/>
                    </a:lnTo>
                    <a:cubicBezTo>
                      <a:pt x="10640" y="3517"/>
                      <a:pt x="10925" y="3233"/>
                      <a:pt x="10925" y="2886"/>
                    </a:cubicBezTo>
                    <a:cubicBezTo>
                      <a:pt x="10925" y="2539"/>
                      <a:pt x="10640" y="2255"/>
                      <a:pt x="10287" y="2255"/>
                    </a:cubicBezTo>
                    <a:lnTo>
                      <a:pt x="2123" y="2255"/>
                    </a:lnTo>
                    <a:cubicBezTo>
                      <a:pt x="1804" y="2255"/>
                      <a:pt x="1623" y="1901"/>
                      <a:pt x="1797" y="1644"/>
                    </a:cubicBezTo>
                    <a:lnTo>
                      <a:pt x="2449" y="701"/>
                    </a:lnTo>
                    <a:cubicBezTo>
                      <a:pt x="2046" y="562"/>
                      <a:pt x="1686" y="320"/>
                      <a:pt x="1401" y="0"/>
                    </a:cubicBezTo>
                    <a:close/>
                  </a:path>
                </a:pathLst>
              </a:custGeom>
              <a:solidFill>
                <a:srgbClr val="96A7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3" name="Google Shape;3263;p30"/>
              <p:cNvSpPr/>
              <p:nvPr/>
            </p:nvSpPr>
            <p:spPr>
              <a:xfrm>
                <a:off x="2003757" y="3021518"/>
                <a:ext cx="277569" cy="49235"/>
              </a:xfrm>
              <a:custGeom>
                <a:avLst/>
                <a:gdLst/>
                <a:ahLst/>
                <a:cxnLst/>
                <a:rect l="l" t="t" r="r" b="b"/>
                <a:pathLst>
                  <a:path w="10565" h="1874" extrusionOk="0">
                    <a:moveTo>
                      <a:pt x="126" y="0"/>
                    </a:moveTo>
                    <a:cubicBezTo>
                      <a:pt x="1" y="951"/>
                      <a:pt x="708" y="1811"/>
                      <a:pt x="1666" y="1873"/>
                    </a:cubicBezTo>
                    <a:lnTo>
                      <a:pt x="9455" y="1873"/>
                    </a:lnTo>
                    <a:cubicBezTo>
                      <a:pt x="9892" y="1873"/>
                      <a:pt x="10058" y="1859"/>
                      <a:pt x="10142" y="1838"/>
                    </a:cubicBezTo>
                    <a:cubicBezTo>
                      <a:pt x="10169" y="1825"/>
                      <a:pt x="10204" y="1811"/>
                      <a:pt x="10232" y="1797"/>
                    </a:cubicBezTo>
                    <a:lnTo>
                      <a:pt x="10253" y="1783"/>
                    </a:lnTo>
                    <a:cubicBezTo>
                      <a:pt x="10273" y="1776"/>
                      <a:pt x="10294" y="1755"/>
                      <a:pt x="10315" y="1741"/>
                    </a:cubicBezTo>
                    <a:lnTo>
                      <a:pt x="10322" y="1741"/>
                    </a:lnTo>
                    <a:lnTo>
                      <a:pt x="10350" y="1714"/>
                    </a:lnTo>
                    <a:lnTo>
                      <a:pt x="10357" y="1707"/>
                    </a:lnTo>
                    <a:cubicBezTo>
                      <a:pt x="10371" y="1693"/>
                      <a:pt x="10384" y="1679"/>
                      <a:pt x="10398" y="1665"/>
                    </a:cubicBezTo>
                    <a:lnTo>
                      <a:pt x="10412" y="1651"/>
                    </a:lnTo>
                    <a:lnTo>
                      <a:pt x="10433" y="1630"/>
                    </a:lnTo>
                    <a:lnTo>
                      <a:pt x="10447" y="1610"/>
                    </a:lnTo>
                    <a:lnTo>
                      <a:pt x="10468" y="1575"/>
                    </a:lnTo>
                    <a:lnTo>
                      <a:pt x="10482" y="1547"/>
                    </a:lnTo>
                    <a:lnTo>
                      <a:pt x="10495" y="1526"/>
                    </a:lnTo>
                    <a:lnTo>
                      <a:pt x="10509" y="1499"/>
                    </a:lnTo>
                    <a:lnTo>
                      <a:pt x="10523" y="1471"/>
                    </a:lnTo>
                    <a:cubicBezTo>
                      <a:pt x="10523" y="1464"/>
                      <a:pt x="10530" y="1450"/>
                      <a:pt x="10537" y="1436"/>
                    </a:cubicBezTo>
                    <a:lnTo>
                      <a:pt x="10544" y="1415"/>
                    </a:lnTo>
                    <a:cubicBezTo>
                      <a:pt x="10544" y="1401"/>
                      <a:pt x="10551" y="1388"/>
                      <a:pt x="10551" y="1374"/>
                    </a:cubicBezTo>
                    <a:lnTo>
                      <a:pt x="10551" y="1360"/>
                    </a:lnTo>
                    <a:cubicBezTo>
                      <a:pt x="10551" y="1346"/>
                      <a:pt x="10558" y="1325"/>
                      <a:pt x="10558" y="1311"/>
                    </a:cubicBezTo>
                    <a:lnTo>
                      <a:pt x="10558" y="1297"/>
                    </a:lnTo>
                    <a:lnTo>
                      <a:pt x="10558" y="1235"/>
                    </a:lnTo>
                    <a:cubicBezTo>
                      <a:pt x="10565" y="1221"/>
                      <a:pt x="10565" y="1200"/>
                      <a:pt x="10565" y="1180"/>
                    </a:cubicBezTo>
                    <a:cubicBezTo>
                      <a:pt x="10565" y="1159"/>
                      <a:pt x="10558" y="1145"/>
                      <a:pt x="10558" y="1124"/>
                    </a:cubicBezTo>
                    <a:lnTo>
                      <a:pt x="10558" y="1117"/>
                    </a:lnTo>
                    <a:cubicBezTo>
                      <a:pt x="10551" y="1075"/>
                      <a:pt x="10537" y="1034"/>
                      <a:pt x="10523" y="999"/>
                    </a:cubicBezTo>
                    <a:cubicBezTo>
                      <a:pt x="10384" y="1186"/>
                      <a:pt x="10169" y="1304"/>
                      <a:pt x="9941" y="1325"/>
                    </a:cubicBezTo>
                    <a:lnTo>
                      <a:pt x="1770" y="1325"/>
                    </a:lnTo>
                    <a:cubicBezTo>
                      <a:pt x="979" y="1311"/>
                      <a:pt x="306" y="763"/>
                      <a:pt x="126" y="0"/>
                    </a:cubicBezTo>
                    <a:close/>
                  </a:path>
                </a:pathLst>
              </a:custGeom>
              <a:solidFill>
                <a:srgbClr val="4962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4" name="Google Shape;3264;p30"/>
              <p:cNvSpPr/>
              <p:nvPr/>
            </p:nvSpPr>
            <p:spPr>
              <a:xfrm>
                <a:off x="2020361" y="2978326"/>
                <a:ext cx="38463" cy="32841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1250" extrusionOk="0">
                    <a:moveTo>
                      <a:pt x="416" y="0"/>
                    </a:moveTo>
                    <a:lnTo>
                      <a:pt x="0" y="604"/>
                    </a:lnTo>
                    <a:cubicBezTo>
                      <a:pt x="305" y="902"/>
                      <a:pt x="673" y="1124"/>
                      <a:pt x="1089" y="1249"/>
                    </a:cubicBezTo>
                    <a:lnTo>
                      <a:pt x="1464" y="701"/>
                    </a:lnTo>
                    <a:cubicBezTo>
                      <a:pt x="1061" y="562"/>
                      <a:pt x="701" y="320"/>
                      <a:pt x="416" y="0"/>
                    </a:cubicBezTo>
                    <a:close/>
                  </a:path>
                </a:pathLst>
              </a:custGeom>
              <a:solidFill>
                <a:srgbClr val="4962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9" name="Google Shape;3269;p31"/>
          <p:cNvSpPr txBox="1"/>
          <p:nvPr/>
        </p:nvSpPr>
        <p:spPr>
          <a:xfrm>
            <a:off x="231005" y="295966"/>
            <a:ext cx="8807117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This is the cornucopia. Look carefully. There are pumpkins, corns, and cranberries. People use this for _____.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① Halloween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② Christmas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③ Thanksgiving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④ Chinese New Year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70" name="Google Shape;327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0072" y="1310768"/>
            <a:ext cx="3240559" cy="3265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Google Shape;3275;p32"/>
          <p:cNvSpPr txBox="1"/>
          <p:nvPr/>
        </p:nvSpPr>
        <p:spPr>
          <a:xfrm>
            <a:off x="231006" y="299158"/>
            <a:ext cx="8706166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Ruby is reading a book. There is a picture as following (</a:t>
            </a:r>
            <a:r>
              <a:rPr lang="en-US" sz="2400" b="0" i="0" u="none" strike="noStrike" cap="none">
                <a:solidFill>
                  <a:srgbClr val="000000"/>
                </a:solidFill>
                <a:latin typeface="DFKai-SB"/>
                <a:ea typeface="DFKai-SB"/>
                <a:cs typeface="DFKai-SB"/>
                <a:sym typeface="DFKai-SB"/>
              </a:rPr>
              <a:t>如下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). What is the name of the book?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① Easter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② Christmas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③ Halloween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④ Thanksgiving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276" name="Google Shape;3276;p32"/>
          <p:cNvGrpSpPr/>
          <p:nvPr/>
        </p:nvGrpSpPr>
        <p:grpSpPr>
          <a:xfrm>
            <a:off x="3132413" y="1225831"/>
            <a:ext cx="5259271" cy="2368818"/>
            <a:chOff x="3132413" y="1185639"/>
            <a:chExt cx="5259271" cy="2368818"/>
          </a:xfrm>
        </p:grpSpPr>
        <p:pic>
          <p:nvPicPr>
            <p:cNvPr id="3277" name="Google Shape;3277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67277" y="1212626"/>
              <a:ext cx="2824407" cy="2341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8" name="Google Shape;3278;p32"/>
            <p:cNvPicPr preferRelativeResize="0"/>
            <p:nvPr/>
          </p:nvPicPr>
          <p:blipFill rotWithShape="1">
            <a:blip r:embed="rId4">
              <a:alphaModFix/>
            </a:blip>
            <a:srcRect b="2480"/>
            <a:stretch/>
          </p:blipFill>
          <p:spPr>
            <a:xfrm>
              <a:off x="3132413" y="1185639"/>
              <a:ext cx="2794331" cy="228494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3" name="Google Shape;3283;p33"/>
          <p:cNvSpPr txBox="1"/>
          <p:nvPr/>
        </p:nvSpPr>
        <p:spPr>
          <a:xfrm>
            <a:off x="231005" y="258966"/>
            <a:ext cx="8807117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① Halloween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② Thanksgiving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③ Mother’s Day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④ Chinese New Year</a:t>
            </a: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284" name="Google Shape;3284;p33"/>
          <p:cNvGrpSpPr/>
          <p:nvPr/>
        </p:nvGrpSpPr>
        <p:grpSpPr>
          <a:xfrm>
            <a:off x="782466" y="525373"/>
            <a:ext cx="7563386" cy="2693234"/>
            <a:chOff x="58736" y="432040"/>
            <a:chExt cx="7563386" cy="2693234"/>
          </a:xfrm>
        </p:grpSpPr>
        <p:sp>
          <p:nvSpPr>
            <p:cNvPr id="3285" name="Google Shape;3285;p33"/>
            <p:cNvSpPr/>
            <p:nvPr/>
          </p:nvSpPr>
          <p:spPr>
            <a:xfrm rot="-3179">
              <a:off x="4046428" y="1714731"/>
              <a:ext cx="465033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A1473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286" name="Google Shape;3286;p33"/>
            <p:cNvSpPr/>
            <p:nvPr/>
          </p:nvSpPr>
          <p:spPr>
            <a:xfrm rot="10769875">
              <a:off x="2795089" y="1720824"/>
              <a:ext cx="397364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A1473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287" name="Google Shape;3287;p33"/>
            <p:cNvSpPr/>
            <p:nvPr/>
          </p:nvSpPr>
          <p:spPr>
            <a:xfrm>
              <a:off x="3192446" y="1288350"/>
              <a:ext cx="853982" cy="853982"/>
            </a:xfrm>
            <a:prstGeom prst="roundRect">
              <a:avLst>
                <a:gd name="adj" fmla="val 16667"/>
              </a:avLst>
            </a:prstGeom>
            <a:solidFill>
              <a:srgbClr val="F1B02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3"/>
            <p:cNvSpPr txBox="1"/>
            <p:nvPr/>
          </p:nvSpPr>
          <p:spPr>
            <a:xfrm>
              <a:off x="3234134" y="1330038"/>
              <a:ext cx="770606" cy="7706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50" tIns="137150" rIns="137150" bIns="13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5400" b="1" i="0" u="none" strike="noStrike" cap="none">
                  <a:solidFill>
                    <a:schemeClr val="lt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?</a:t>
              </a:r>
              <a:endParaRPr sz="54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89" name="Google Shape;3289;p33"/>
            <p:cNvSpPr/>
            <p:nvPr/>
          </p:nvSpPr>
          <p:spPr>
            <a:xfrm>
              <a:off x="1930963" y="1486644"/>
              <a:ext cx="864134" cy="479414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60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3"/>
            <p:cNvSpPr txBox="1"/>
            <p:nvPr/>
          </p:nvSpPr>
          <p:spPr>
            <a:xfrm>
              <a:off x="1954366" y="1510047"/>
              <a:ext cx="817328" cy="43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past*</a:t>
              </a:r>
              <a:endParaRPr/>
            </a:p>
          </p:txBody>
        </p:sp>
        <p:sp>
          <p:nvSpPr>
            <p:cNvPr id="3291" name="Google Shape;3291;p33"/>
            <p:cNvSpPr/>
            <p:nvPr/>
          </p:nvSpPr>
          <p:spPr>
            <a:xfrm rot="-10062465">
              <a:off x="1396047" y="1574605"/>
              <a:ext cx="541118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D96F32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292" name="Google Shape;3292;p33"/>
            <p:cNvSpPr/>
            <p:nvPr/>
          </p:nvSpPr>
          <p:spPr>
            <a:xfrm>
              <a:off x="58749" y="1101872"/>
              <a:ext cx="1343500" cy="537523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3"/>
            <p:cNvSpPr txBox="1"/>
            <p:nvPr/>
          </p:nvSpPr>
          <p:spPr>
            <a:xfrm>
              <a:off x="84989" y="1128112"/>
              <a:ext cx="1291020" cy="485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Native Americans</a:t>
              </a:r>
              <a:endParaRPr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94" name="Google Shape;3294;p33"/>
            <p:cNvSpPr/>
            <p:nvPr/>
          </p:nvSpPr>
          <p:spPr>
            <a:xfrm rot="9741087">
              <a:off x="1389180" y="1947922"/>
              <a:ext cx="554839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D96F32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295" name="Google Shape;3295;p33"/>
            <p:cNvSpPr/>
            <p:nvPr/>
          </p:nvSpPr>
          <p:spPr>
            <a:xfrm>
              <a:off x="58736" y="2006040"/>
              <a:ext cx="1343500" cy="47941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3"/>
            <p:cNvSpPr txBox="1"/>
            <p:nvPr/>
          </p:nvSpPr>
          <p:spPr>
            <a:xfrm>
              <a:off x="82139" y="2029443"/>
              <a:ext cx="1296694" cy="432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Pilgrims</a:t>
              </a:r>
              <a:endParaRPr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97" name="Google Shape;3297;p33"/>
            <p:cNvSpPr/>
            <p:nvPr/>
          </p:nvSpPr>
          <p:spPr>
            <a:xfrm>
              <a:off x="4511462" y="1483237"/>
              <a:ext cx="1712158" cy="460975"/>
            </a:xfrm>
            <a:prstGeom prst="roundRect">
              <a:avLst>
                <a:gd name="adj" fmla="val 16667"/>
              </a:avLst>
            </a:prstGeom>
            <a:noFill/>
            <a:ln w="19050" cap="flat" cmpd="sng">
              <a:solidFill>
                <a:srgbClr val="0060A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3"/>
            <p:cNvSpPr txBox="1"/>
            <p:nvPr/>
          </p:nvSpPr>
          <p:spPr>
            <a:xfrm>
              <a:off x="4533965" y="1505740"/>
              <a:ext cx="1667152" cy="415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family dinner</a:t>
              </a:r>
              <a:endParaRPr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299" name="Google Shape;3299;p33"/>
            <p:cNvSpPr/>
            <p:nvPr/>
          </p:nvSpPr>
          <p:spPr>
            <a:xfrm rot="834649">
              <a:off x="6219867" y="1956524"/>
              <a:ext cx="255973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D96F32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00" name="Google Shape;3300;p33"/>
            <p:cNvSpPr/>
            <p:nvPr/>
          </p:nvSpPr>
          <p:spPr>
            <a:xfrm>
              <a:off x="6472086" y="1872213"/>
              <a:ext cx="931925" cy="4609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3"/>
            <p:cNvSpPr txBox="1"/>
            <p:nvPr/>
          </p:nvSpPr>
          <p:spPr>
            <a:xfrm>
              <a:off x="6494589" y="1894716"/>
              <a:ext cx="886919" cy="415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turkey</a:t>
              </a:r>
              <a:endParaRPr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02" name="Google Shape;3302;p33"/>
            <p:cNvSpPr/>
            <p:nvPr/>
          </p:nvSpPr>
          <p:spPr>
            <a:xfrm rot="3872230">
              <a:off x="5249961" y="2304256"/>
              <a:ext cx="797558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D96F32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03" name="Google Shape;3303;p33"/>
            <p:cNvSpPr/>
            <p:nvPr/>
          </p:nvSpPr>
          <p:spPr>
            <a:xfrm>
              <a:off x="5175945" y="2664299"/>
              <a:ext cx="1507987" cy="4609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3"/>
            <p:cNvSpPr txBox="1"/>
            <p:nvPr/>
          </p:nvSpPr>
          <p:spPr>
            <a:xfrm>
              <a:off x="5198448" y="2686802"/>
              <a:ext cx="1462981" cy="415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pumpkin pie</a:t>
              </a:r>
              <a:endParaRPr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05" name="Google Shape;3305;p33"/>
            <p:cNvSpPr/>
            <p:nvPr/>
          </p:nvSpPr>
          <p:spPr>
            <a:xfrm rot="-2436994">
              <a:off x="5527085" y="1188126"/>
              <a:ext cx="906648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D96F32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06" name="Google Shape;3306;p33"/>
            <p:cNvSpPr/>
            <p:nvPr/>
          </p:nvSpPr>
          <p:spPr>
            <a:xfrm>
              <a:off x="6249793" y="432040"/>
              <a:ext cx="686968" cy="4609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3"/>
            <p:cNvSpPr txBox="1"/>
            <p:nvPr/>
          </p:nvSpPr>
          <p:spPr>
            <a:xfrm>
              <a:off x="6272296" y="454543"/>
              <a:ext cx="641962" cy="415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corn</a:t>
              </a:r>
              <a:endParaRPr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3308" name="Google Shape;3308;p33"/>
            <p:cNvSpPr/>
            <p:nvPr/>
          </p:nvSpPr>
          <p:spPr>
            <a:xfrm rot="-684686">
              <a:off x="6221904" y="1523756"/>
              <a:ext cx="173620" cy="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w="25400" cap="flat" cmpd="sng">
              <a:solidFill>
                <a:srgbClr val="D96F32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3309" name="Google Shape;3309;p33"/>
            <p:cNvSpPr/>
            <p:nvPr/>
          </p:nvSpPr>
          <p:spPr>
            <a:xfrm>
              <a:off x="6393808" y="1152129"/>
              <a:ext cx="1228314" cy="46097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3"/>
            <p:cNvSpPr txBox="1"/>
            <p:nvPr/>
          </p:nvSpPr>
          <p:spPr>
            <a:xfrm>
              <a:off x="6416311" y="1174632"/>
              <a:ext cx="1183308" cy="4159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rgbClr val="000000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cranberry</a:t>
              </a:r>
              <a:endParaRPr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graphicFrame>
        <p:nvGraphicFramePr>
          <p:cNvPr id="3311" name="Google Shape;3311;p33"/>
          <p:cNvGraphicFramePr/>
          <p:nvPr/>
        </p:nvGraphicFramePr>
        <p:xfrm>
          <a:off x="7336313" y="4014420"/>
          <a:ext cx="1326275" cy="365770"/>
        </p:xfrm>
        <a:graphic>
          <a:graphicData uri="http://schemas.openxmlformats.org/drawingml/2006/table">
            <a:tbl>
              <a:tblPr firstRow="1" bandRow="1">
                <a:noFill/>
                <a:tableStyleId>{E0C8612B-F4A8-461B-A986-00FE9B57AF78}</a:tableStyleId>
              </a:tblPr>
              <a:tblGrid>
                <a:gridCol w="132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*past </a:t>
                      </a:r>
                      <a:r>
                        <a:rPr lang="en-US" sz="1800" b="1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過去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7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" name="Google Shape;3317;p34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3318" name="Google Shape;3318;p34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19" name="Google Shape;3319;p34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3320" name="Google Shape;3320;p34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1" name="Google Shape;3321;p34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2" name="Google Shape;3322;p34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3" name="Google Shape;3323;p34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4" name="Google Shape;3324;p34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5" name="Google Shape;3325;p34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6" name="Google Shape;3326;p34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7" name="Google Shape;3327;p34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8" name="Google Shape;3328;p34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9" name="Google Shape;3329;p34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0" name="Google Shape;3330;p34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1" name="Google Shape;3331;p34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2" name="Google Shape;3332;p34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3" name="Google Shape;3333;p34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4" name="Google Shape;3334;p34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5" name="Google Shape;3335;p34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36" name="Google Shape;3336;p34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37" name="Google Shape;3337;p34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3338" name="Google Shape;3338;p34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9" name="Google Shape;3339;p34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0" name="Google Shape;3340;p34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1" name="Google Shape;3341;p34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34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34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44" name="Google Shape;3344;p34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3345" name="Google Shape;3345;p34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34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34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34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34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34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1" name="Google Shape;3351;p34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3352" name="Google Shape;3352;p34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34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4" name="Google Shape;3354;p34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5" name="Google Shape;3355;p34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34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34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34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9" name="Google Shape;3359;p34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34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34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2" name="Google Shape;3362;p34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3" name="Google Shape;3363;p34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4" name="Google Shape;3364;p34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34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34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67" name="Google Shape;3367;p34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3368" name="Google Shape;3368;p34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34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34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34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34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34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34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34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34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34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34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34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34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81" name="Google Shape;3381;p34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3382" name="Google Shape;3382;p34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3383" name="Google Shape;3383;p34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4" name="Google Shape;3384;p34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5" name="Google Shape;3385;p34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34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34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34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34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34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34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34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34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34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34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96" name="Google Shape;3396;p34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3397" name="Google Shape;3397;p34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98" name="Google Shape;3398;p34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3399" name="Google Shape;3399;p34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3400" name="Google Shape;3400;p34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1" name="Google Shape;3401;p34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2" name="Google Shape;3402;p34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3" name="Google Shape;3403;p34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4" name="Google Shape;3404;p34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5" name="Google Shape;3405;p34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6" name="Google Shape;3406;p34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7" name="Google Shape;3407;p34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8" name="Google Shape;3408;p34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9" name="Google Shape;3409;p34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0" name="Google Shape;3410;p34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1" name="Google Shape;3411;p34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2" name="Google Shape;3412;p34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3" name="Google Shape;3413;p34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4" name="Google Shape;3414;p34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5" name="Google Shape;3415;p34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6" name="Google Shape;3416;p34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7" name="Google Shape;3417;p34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8" name="Google Shape;3418;p34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9" name="Google Shape;3419;p34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0" name="Google Shape;3420;p34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1" name="Google Shape;3421;p34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2" name="Google Shape;3422;p34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3" name="Google Shape;3423;p34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4" name="Google Shape;3424;p34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5" name="Google Shape;3425;p34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6" name="Google Shape;3426;p34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427" name="Google Shape;3427;p34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8" name="Google Shape;3428;p34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429" name="Google Shape;3429;p34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3430" name="Google Shape;3430;p34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1" name="Google Shape;3431;p34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2" name="Google Shape;3432;p34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3" name="Google Shape;3433;p34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4" name="Google Shape;3434;p34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5" name="Google Shape;3435;p34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6" name="Google Shape;3436;p34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437" name="Google Shape;3437;p34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3438" name="Google Shape;3438;p34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3439" name="Google Shape;3439;p34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40" name="Google Shape;3440;p34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441" name="Google Shape;3441;p34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3442" name="Google Shape;3442;p34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3443" name="Google Shape;3443;p34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44" name="Google Shape;3444;p34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45" name="Google Shape;3445;p34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3446" name="Google Shape;3446;p34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3447" name="Google Shape;3447;p34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3448" name="Google Shape;3448;p34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3449" name="Google Shape;3449;p34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3450" name="Google Shape;3450;p34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1" name="Google Shape;3451;p34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2" name="Google Shape;3452;p34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3" name="Google Shape;3453;p34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4" name="Google Shape;3454;p34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5" name="Google Shape;3455;p34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6" name="Google Shape;3456;p34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7" name="Google Shape;3457;p34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8" name="Google Shape;3458;p34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59" name="Google Shape;3459;p34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60" name="Google Shape;3460;p34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61" name="Google Shape;3461;p34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62" name="Google Shape;3462;p34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63" name="Google Shape;3463;p34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3464" name="Google Shape;3464;p34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3465" name="Google Shape;3465;p34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3466" name="Google Shape;3466;p34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3467" name="Google Shape;3467;p34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68" name="Google Shape;3468;p34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69" name="Google Shape;3469;p34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3470" name="Google Shape;3470;p34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3471" name="Google Shape;3471;p34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72" name="Google Shape;3472;p34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3473" name="Google Shape;3473;p34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3474" name="Google Shape;3474;p34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3475" name="Google Shape;3475;p34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6" name="Google Shape;3476;p34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7" name="Google Shape;3477;p34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8" name="Google Shape;3478;p34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9" name="Google Shape;3479;p34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0" name="Google Shape;3480;p34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1" name="Google Shape;3481;p34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2" name="Google Shape;3482;p34"/>
          <p:cNvSpPr txBox="1">
            <a:spLocks noGrp="1"/>
          </p:cNvSpPr>
          <p:nvPr>
            <p:ph type="title"/>
          </p:nvPr>
        </p:nvSpPr>
        <p:spPr>
          <a:xfrm>
            <a:off x="3539585" y="1505276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Think &amp; Share</a:t>
            </a:r>
            <a:endParaRPr sz="60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E"/>
        </a:solidFill>
        <a:effectLst/>
      </p:bgPr>
    </p:bg>
    <p:spTree>
      <p:nvGrpSpPr>
        <p:cNvPr id="1" name="Shape 3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Google Shape;3487;p35"/>
          <p:cNvSpPr/>
          <p:nvPr/>
        </p:nvSpPr>
        <p:spPr>
          <a:xfrm flipH="1">
            <a:off x="213314" y="4892754"/>
            <a:ext cx="147847" cy="106746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8" name="Google Shape;3488;p35"/>
          <p:cNvSpPr/>
          <p:nvPr/>
        </p:nvSpPr>
        <p:spPr>
          <a:xfrm>
            <a:off x="8444544" y="4930480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89" name="Google Shape;3489;p35"/>
          <p:cNvGrpSpPr/>
          <p:nvPr/>
        </p:nvGrpSpPr>
        <p:grpSpPr>
          <a:xfrm rot="-899960">
            <a:off x="7241348" y="141829"/>
            <a:ext cx="2290266" cy="1831905"/>
            <a:chOff x="7190204" y="-105194"/>
            <a:chExt cx="2290335" cy="1831960"/>
          </a:xfrm>
        </p:grpSpPr>
        <p:sp>
          <p:nvSpPr>
            <p:cNvPr id="3490" name="Google Shape;3490;p35"/>
            <p:cNvSpPr/>
            <p:nvPr/>
          </p:nvSpPr>
          <p:spPr>
            <a:xfrm rot="10471135" flipH="1">
              <a:off x="7712569" y="-25796"/>
              <a:ext cx="1717249" cy="1144220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91" name="Google Shape;3491;p35"/>
            <p:cNvGrpSpPr/>
            <p:nvPr/>
          </p:nvGrpSpPr>
          <p:grpSpPr>
            <a:xfrm>
              <a:off x="7190204" y="556216"/>
              <a:ext cx="943989" cy="1170550"/>
              <a:chOff x="7171703" y="537714"/>
              <a:chExt cx="943989" cy="1170550"/>
            </a:xfrm>
          </p:grpSpPr>
          <p:grpSp>
            <p:nvGrpSpPr>
              <p:cNvPr id="3492" name="Google Shape;3492;p35"/>
              <p:cNvGrpSpPr/>
              <p:nvPr/>
            </p:nvGrpSpPr>
            <p:grpSpPr>
              <a:xfrm rot="8043138" flipH="1">
                <a:off x="7382119" y="986199"/>
                <a:ext cx="614505" cy="591325"/>
                <a:chOff x="3804957" y="83162"/>
                <a:chExt cx="915522" cy="1017843"/>
              </a:xfrm>
            </p:grpSpPr>
            <p:sp>
              <p:nvSpPr>
                <p:cNvPr id="3493" name="Google Shape;3493;p35"/>
                <p:cNvSpPr/>
                <p:nvPr/>
              </p:nvSpPr>
              <p:spPr>
                <a:xfrm rot="-5807687">
                  <a:off x="3798535" y="186392"/>
                  <a:ext cx="928366" cy="811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" h="12443" extrusionOk="0">
                      <a:moveTo>
                        <a:pt x="14163" y="7113"/>
                      </a:moveTo>
                      <a:cubicBezTo>
                        <a:pt x="12873" y="8254"/>
                        <a:pt x="11281" y="9059"/>
                        <a:pt x="9595" y="9419"/>
                      </a:cubicBezTo>
                      <a:cubicBezTo>
                        <a:pt x="10524" y="10183"/>
                        <a:pt x="11190" y="11257"/>
                        <a:pt x="11462" y="12429"/>
                      </a:cubicBezTo>
                      <a:cubicBezTo>
                        <a:pt x="10453" y="12442"/>
                        <a:pt x="9422" y="12354"/>
                        <a:pt x="8487" y="11974"/>
                      </a:cubicBezTo>
                      <a:cubicBezTo>
                        <a:pt x="7554" y="11594"/>
                        <a:pt x="6716" y="10887"/>
                        <a:pt x="6366" y="9941"/>
                      </a:cubicBezTo>
                      <a:cubicBezTo>
                        <a:pt x="5353" y="10567"/>
                        <a:pt x="4046" y="10597"/>
                        <a:pt x="2919" y="10210"/>
                      </a:cubicBezTo>
                      <a:cubicBezTo>
                        <a:pt x="1792" y="9826"/>
                        <a:pt x="828" y="9065"/>
                        <a:pt x="0" y="8210"/>
                      </a:cubicBezTo>
                      <a:cubicBezTo>
                        <a:pt x="1013" y="7605"/>
                        <a:pt x="2811" y="6989"/>
                        <a:pt x="3922" y="7379"/>
                      </a:cubicBezTo>
                      <a:cubicBezTo>
                        <a:pt x="3131" y="5783"/>
                        <a:pt x="2542" y="4336"/>
                        <a:pt x="3205" y="2679"/>
                      </a:cubicBezTo>
                      <a:cubicBezTo>
                        <a:pt x="4349" y="3033"/>
                        <a:pt x="5359" y="3821"/>
                        <a:pt x="5979" y="4851"/>
                      </a:cubicBezTo>
                      <a:cubicBezTo>
                        <a:pt x="6470" y="2868"/>
                        <a:pt x="7773" y="1101"/>
                        <a:pt x="9523" y="47"/>
                      </a:cubicBezTo>
                      <a:cubicBezTo>
                        <a:pt x="9604" y="0"/>
                        <a:pt x="10113" y="1969"/>
                        <a:pt x="10137" y="2151"/>
                      </a:cubicBezTo>
                      <a:cubicBezTo>
                        <a:pt x="10311" y="3491"/>
                        <a:pt x="10089" y="4875"/>
                        <a:pt x="9520" y="6116"/>
                      </a:cubicBezTo>
                      <a:cubicBezTo>
                        <a:pt x="9574" y="6002"/>
                        <a:pt x="10483" y="5985"/>
                        <a:pt x="10611" y="5982"/>
                      </a:cubicBezTo>
                      <a:cubicBezTo>
                        <a:pt x="11231" y="5965"/>
                        <a:pt x="11853" y="6100"/>
                        <a:pt x="12449" y="6254"/>
                      </a:cubicBezTo>
                      <a:cubicBezTo>
                        <a:pt x="12607" y="6295"/>
                        <a:pt x="14237" y="7049"/>
                        <a:pt x="14163" y="7113"/>
                      </a:cubicBezTo>
                      <a:close/>
                    </a:path>
                  </a:pathLst>
                </a:custGeom>
                <a:solidFill>
                  <a:srgbClr val="CC41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4" name="Google Shape;3494;p35"/>
                <p:cNvSpPr/>
                <p:nvPr/>
              </p:nvSpPr>
              <p:spPr>
                <a:xfrm rot="-5807687">
                  <a:off x="4114074" y="264798"/>
                  <a:ext cx="198754" cy="58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9005" extrusionOk="0">
                      <a:moveTo>
                        <a:pt x="3011" y="0"/>
                      </a:moveTo>
                      <a:cubicBezTo>
                        <a:pt x="3000" y="0"/>
                        <a:pt x="2987" y="7"/>
                        <a:pt x="2980" y="17"/>
                      </a:cubicBezTo>
                      <a:cubicBezTo>
                        <a:pt x="2431" y="1141"/>
                        <a:pt x="1920" y="2286"/>
                        <a:pt x="1496" y="3467"/>
                      </a:cubicBezTo>
                      <a:cubicBezTo>
                        <a:pt x="1129" y="4484"/>
                        <a:pt x="806" y="5518"/>
                        <a:pt x="533" y="6565"/>
                      </a:cubicBezTo>
                      <a:lnTo>
                        <a:pt x="620" y="6635"/>
                      </a:lnTo>
                      <a:cubicBezTo>
                        <a:pt x="647" y="6655"/>
                        <a:pt x="654" y="6696"/>
                        <a:pt x="630" y="6722"/>
                      </a:cubicBezTo>
                      <a:cubicBezTo>
                        <a:pt x="617" y="6739"/>
                        <a:pt x="600" y="6747"/>
                        <a:pt x="579" y="6747"/>
                      </a:cubicBezTo>
                      <a:cubicBezTo>
                        <a:pt x="567" y="6747"/>
                        <a:pt x="553" y="6743"/>
                        <a:pt x="543" y="6733"/>
                      </a:cubicBezTo>
                      <a:lnTo>
                        <a:pt x="499" y="6699"/>
                      </a:lnTo>
                      <a:lnTo>
                        <a:pt x="408" y="7062"/>
                      </a:lnTo>
                      <a:cubicBezTo>
                        <a:pt x="341" y="7339"/>
                        <a:pt x="281" y="7618"/>
                        <a:pt x="220" y="7894"/>
                      </a:cubicBezTo>
                      <a:cubicBezTo>
                        <a:pt x="247" y="7891"/>
                        <a:pt x="273" y="7884"/>
                        <a:pt x="301" y="7881"/>
                      </a:cubicBezTo>
                      <a:lnTo>
                        <a:pt x="310" y="7881"/>
                      </a:lnTo>
                      <a:cubicBezTo>
                        <a:pt x="341" y="7881"/>
                        <a:pt x="368" y="7901"/>
                        <a:pt x="374" y="7931"/>
                      </a:cubicBezTo>
                      <a:cubicBezTo>
                        <a:pt x="382" y="7965"/>
                        <a:pt x="357" y="7999"/>
                        <a:pt x="324" y="8005"/>
                      </a:cubicBezTo>
                      <a:cubicBezTo>
                        <a:pt x="281" y="8012"/>
                        <a:pt x="236" y="8022"/>
                        <a:pt x="192" y="8029"/>
                      </a:cubicBezTo>
                      <a:cubicBezTo>
                        <a:pt x="122" y="8355"/>
                        <a:pt x="58" y="8678"/>
                        <a:pt x="1" y="9005"/>
                      </a:cubicBezTo>
                      <a:cubicBezTo>
                        <a:pt x="48" y="8981"/>
                        <a:pt x="95" y="8955"/>
                        <a:pt x="142" y="8924"/>
                      </a:cubicBezTo>
                      <a:cubicBezTo>
                        <a:pt x="149" y="8921"/>
                        <a:pt x="159" y="8914"/>
                        <a:pt x="169" y="8911"/>
                      </a:cubicBezTo>
                      <a:cubicBezTo>
                        <a:pt x="175" y="8928"/>
                        <a:pt x="183" y="8944"/>
                        <a:pt x="189" y="8964"/>
                      </a:cubicBezTo>
                      <a:cubicBezTo>
                        <a:pt x="189" y="8968"/>
                        <a:pt x="192" y="8972"/>
                        <a:pt x="192" y="8975"/>
                      </a:cubicBezTo>
                      <a:cubicBezTo>
                        <a:pt x="226" y="8779"/>
                        <a:pt x="260" y="8588"/>
                        <a:pt x="293" y="8399"/>
                      </a:cubicBezTo>
                      <a:cubicBezTo>
                        <a:pt x="256" y="8366"/>
                        <a:pt x="220" y="8332"/>
                        <a:pt x="183" y="8298"/>
                      </a:cubicBezTo>
                      <a:cubicBezTo>
                        <a:pt x="155" y="8274"/>
                        <a:pt x="152" y="8234"/>
                        <a:pt x="175" y="8207"/>
                      </a:cubicBezTo>
                      <a:cubicBezTo>
                        <a:pt x="189" y="8194"/>
                        <a:pt x="206" y="8187"/>
                        <a:pt x="223" y="8187"/>
                      </a:cubicBezTo>
                      <a:cubicBezTo>
                        <a:pt x="240" y="8187"/>
                        <a:pt x="253" y="8194"/>
                        <a:pt x="267" y="8204"/>
                      </a:cubicBezTo>
                      <a:cubicBezTo>
                        <a:pt x="284" y="8221"/>
                        <a:pt x="304" y="8237"/>
                        <a:pt x="324" y="8254"/>
                      </a:cubicBezTo>
                      <a:cubicBezTo>
                        <a:pt x="382" y="7945"/>
                        <a:pt x="445" y="7639"/>
                        <a:pt x="512" y="7328"/>
                      </a:cubicBezTo>
                      <a:cubicBezTo>
                        <a:pt x="495" y="7339"/>
                        <a:pt x="482" y="7349"/>
                        <a:pt x="466" y="7356"/>
                      </a:cubicBezTo>
                      <a:cubicBezTo>
                        <a:pt x="455" y="7362"/>
                        <a:pt x="445" y="7365"/>
                        <a:pt x="435" y="7365"/>
                      </a:cubicBezTo>
                      <a:cubicBezTo>
                        <a:pt x="411" y="7365"/>
                        <a:pt x="391" y="7353"/>
                        <a:pt x="377" y="7332"/>
                      </a:cubicBezTo>
                      <a:cubicBezTo>
                        <a:pt x="361" y="7302"/>
                        <a:pt x="371" y="7264"/>
                        <a:pt x="402" y="7248"/>
                      </a:cubicBezTo>
                      <a:cubicBezTo>
                        <a:pt x="452" y="7218"/>
                        <a:pt x="499" y="7194"/>
                        <a:pt x="550" y="7167"/>
                      </a:cubicBezTo>
                      <a:cubicBezTo>
                        <a:pt x="553" y="7143"/>
                        <a:pt x="559" y="7123"/>
                        <a:pt x="563" y="7100"/>
                      </a:cubicBezTo>
                      <a:cubicBezTo>
                        <a:pt x="846" y="5885"/>
                        <a:pt x="1196" y="4686"/>
                        <a:pt x="1600" y="3504"/>
                      </a:cubicBezTo>
                      <a:cubicBezTo>
                        <a:pt x="2010" y="2323"/>
                        <a:pt x="2506" y="1175"/>
                        <a:pt x="3040" y="47"/>
                      </a:cubicBezTo>
                      <a:cubicBezTo>
                        <a:pt x="3048" y="30"/>
                        <a:pt x="3040" y="10"/>
                        <a:pt x="3023" y="4"/>
                      </a:cubicBezTo>
                      <a:cubicBezTo>
                        <a:pt x="3020" y="0"/>
                        <a:pt x="3017" y="0"/>
                        <a:pt x="30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5" name="Google Shape;3495;p35"/>
                <p:cNvSpPr/>
                <p:nvPr/>
              </p:nvSpPr>
              <p:spPr>
                <a:xfrm rot="-5807687">
                  <a:off x="4103405" y="341305"/>
                  <a:ext cx="462325" cy="92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" h="1418" extrusionOk="0">
                      <a:moveTo>
                        <a:pt x="5995" y="0"/>
                      </a:moveTo>
                      <a:cubicBezTo>
                        <a:pt x="3723" y="0"/>
                        <a:pt x="1657" y="431"/>
                        <a:pt x="189" y="1219"/>
                      </a:cubicBezTo>
                      <a:cubicBezTo>
                        <a:pt x="138" y="1246"/>
                        <a:pt x="91" y="1270"/>
                        <a:pt x="41" y="1300"/>
                      </a:cubicBezTo>
                      <a:cubicBezTo>
                        <a:pt x="10" y="1316"/>
                        <a:pt x="0" y="1354"/>
                        <a:pt x="16" y="1384"/>
                      </a:cubicBezTo>
                      <a:cubicBezTo>
                        <a:pt x="30" y="1405"/>
                        <a:pt x="50" y="1417"/>
                        <a:pt x="74" y="1417"/>
                      </a:cubicBezTo>
                      <a:cubicBezTo>
                        <a:pt x="84" y="1417"/>
                        <a:pt x="94" y="1414"/>
                        <a:pt x="105" y="1408"/>
                      </a:cubicBezTo>
                      <a:cubicBezTo>
                        <a:pt x="121" y="1401"/>
                        <a:pt x="134" y="1391"/>
                        <a:pt x="151" y="1380"/>
                      </a:cubicBezTo>
                      <a:cubicBezTo>
                        <a:pt x="1606" y="569"/>
                        <a:pt x="3693" y="128"/>
                        <a:pt x="5992" y="128"/>
                      </a:cubicBezTo>
                      <a:cubicBezTo>
                        <a:pt x="6329" y="128"/>
                        <a:pt x="6675" y="135"/>
                        <a:pt x="7022" y="155"/>
                      </a:cubicBezTo>
                      <a:cubicBezTo>
                        <a:pt x="7062" y="155"/>
                        <a:pt x="7086" y="132"/>
                        <a:pt x="7090" y="98"/>
                      </a:cubicBezTo>
                      <a:cubicBezTo>
                        <a:pt x="7090" y="61"/>
                        <a:pt x="7062" y="31"/>
                        <a:pt x="7029" y="31"/>
                      </a:cubicBezTo>
                      <a:cubicBezTo>
                        <a:pt x="6679" y="11"/>
                        <a:pt x="6335" y="0"/>
                        <a:pt x="59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6" name="Google Shape;3496;p35"/>
                <p:cNvSpPr/>
                <p:nvPr/>
              </p:nvSpPr>
              <p:spPr>
                <a:xfrm rot="-5807687">
                  <a:off x="4384816" y="368139"/>
                  <a:ext cx="300348" cy="181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6" h="2785" extrusionOk="0">
                      <a:moveTo>
                        <a:pt x="71" y="0"/>
                      </a:moveTo>
                      <a:cubicBezTo>
                        <a:pt x="54" y="0"/>
                        <a:pt x="37" y="7"/>
                        <a:pt x="23" y="20"/>
                      </a:cubicBezTo>
                      <a:cubicBezTo>
                        <a:pt x="0" y="47"/>
                        <a:pt x="3" y="87"/>
                        <a:pt x="31" y="111"/>
                      </a:cubicBezTo>
                      <a:cubicBezTo>
                        <a:pt x="68" y="145"/>
                        <a:pt x="104" y="179"/>
                        <a:pt x="141" y="212"/>
                      </a:cubicBezTo>
                      <a:cubicBezTo>
                        <a:pt x="1414" y="1327"/>
                        <a:pt x="2922" y="2215"/>
                        <a:pt x="4515" y="2781"/>
                      </a:cubicBezTo>
                      <a:cubicBezTo>
                        <a:pt x="4521" y="2784"/>
                        <a:pt x="4528" y="2784"/>
                        <a:pt x="4535" y="2784"/>
                      </a:cubicBezTo>
                      <a:cubicBezTo>
                        <a:pt x="4562" y="2784"/>
                        <a:pt x="4585" y="2771"/>
                        <a:pt x="4596" y="2744"/>
                      </a:cubicBezTo>
                      <a:cubicBezTo>
                        <a:pt x="4605" y="2710"/>
                        <a:pt x="4588" y="2673"/>
                        <a:pt x="4558" y="2663"/>
                      </a:cubicBezTo>
                      <a:cubicBezTo>
                        <a:pt x="2956" y="2094"/>
                        <a:pt x="1441" y="1195"/>
                        <a:pt x="172" y="67"/>
                      </a:cubicBezTo>
                      <a:cubicBezTo>
                        <a:pt x="152" y="50"/>
                        <a:pt x="132" y="34"/>
                        <a:pt x="115" y="17"/>
                      </a:cubicBezTo>
                      <a:cubicBezTo>
                        <a:pt x="101" y="7"/>
                        <a:pt x="88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7" name="Google Shape;3497;p35"/>
                <p:cNvSpPr/>
                <p:nvPr/>
              </p:nvSpPr>
              <p:spPr>
                <a:xfrm rot="-5807687">
                  <a:off x="4238947" y="610808"/>
                  <a:ext cx="141632" cy="129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" h="1980" extrusionOk="0">
                      <a:moveTo>
                        <a:pt x="1" y="0"/>
                      </a:moveTo>
                      <a:cubicBezTo>
                        <a:pt x="14" y="77"/>
                        <a:pt x="24" y="151"/>
                        <a:pt x="34" y="226"/>
                      </a:cubicBezTo>
                      <a:cubicBezTo>
                        <a:pt x="576" y="801"/>
                        <a:pt x="1226" y="1309"/>
                        <a:pt x="1855" y="1808"/>
                      </a:cubicBezTo>
                      <a:lnTo>
                        <a:pt x="2017" y="1932"/>
                      </a:lnTo>
                      <a:lnTo>
                        <a:pt x="2061" y="1966"/>
                      </a:lnTo>
                      <a:cubicBezTo>
                        <a:pt x="2071" y="1976"/>
                        <a:pt x="2085" y="1980"/>
                        <a:pt x="2097" y="1980"/>
                      </a:cubicBezTo>
                      <a:cubicBezTo>
                        <a:pt x="2118" y="1980"/>
                        <a:pt x="2135" y="1972"/>
                        <a:pt x="2148" y="1955"/>
                      </a:cubicBezTo>
                      <a:cubicBezTo>
                        <a:pt x="2172" y="1929"/>
                        <a:pt x="2165" y="1888"/>
                        <a:pt x="2138" y="1868"/>
                      </a:cubicBezTo>
                      <a:lnTo>
                        <a:pt x="2051" y="1798"/>
                      </a:lnTo>
                      <a:lnTo>
                        <a:pt x="1933" y="1707"/>
                      </a:lnTo>
                      <a:cubicBezTo>
                        <a:pt x="1256" y="1175"/>
                        <a:pt x="556" y="62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8" name="Google Shape;3498;p35"/>
                <p:cNvSpPr/>
                <p:nvPr/>
              </p:nvSpPr>
              <p:spPr>
                <a:xfrm rot="-5807687">
                  <a:off x="4392668" y="660644"/>
                  <a:ext cx="129112" cy="1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0" h="267" extrusionOk="0">
                      <a:moveTo>
                        <a:pt x="1908" y="1"/>
                      </a:moveTo>
                      <a:lnTo>
                        <a:pt x="1899" y="1"/>
                      </a:lnTo>
                      <a:cubicBezTo>
                        <a:pt x="1871" y="4"/>
                        <a:pt x="1845" y="11"/>
                        <a:pt x="1818" y="14"/>
                      </a:cubicBezTo>
                      <a:cubicBezTo>
                        <a:pt x="1349" y="99"/>
                        <a:pt x="838" y="139"/>
                        <a:pt x="303" y="139"/>
                      </a:cubicBezTo>
                      <a:cubicBezTo>
                        <a:pt x="218" y="139"/>
                        <a:pt x="134" y="139"/>
                        <a:pt x="50" y="135"/>
                      </a:cubicBezTo>
                      <a:cubicBezTo>
                        <a:pt x="33" y="179"/>
                        <a:pt x="16" y="220"/>
                        <a:pt x="0" y="264"/>
                      </a:cubicBezTo>
                      <a:cubicBezTo>
                        <a:pt x="104" y="264"/>
                        <a:pt x="205" y="267"/>
                        <a:pt x="303" y="267"/>
                      </a:cubicBezTo>
                      <a:cubicBezTo>
                        <a:pt x="828" y="267"/>
                        <a:pt x="1329" y="226"/>
                        <a:pt x="1790" y="149"/>
                      </a:cubicBezTo>
                      <a:cubicBezTo>
                        <a:pt x="1834" y="142"/>
                        <a:pt x="1879" y="132"/>
                        <a:pt x="1922" y="125"/>
                      </a:cubicBezTo>
                      <a:cubicBezTo>
                        <a:pt x="1955" y="119"/>
                        <a:pt x="1980" y="85"/>
                        <a:pt x="1972" y="51"/>
                      </a:cubicBezTo>
                      <a:cubicBezTo>
                        <a:pt x="1966" y="21"/>
                        <a:pt x="1939" y="1"/>
                        <a:pt x="19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9" name="Google Shape;3499;p35"/>
                <p:cNvSpPr/>
                <p:nvPr/>
              </p:nvSpPr>
              <p:spPr>
                <a:xfrm rot="-5807687">
                  <a:off x="4302425" y="249321"/>
                  <a:ext cx="87183" cy="36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553" extrusionOk="0">
                      <a:moveTo>
                        <a:pt x="1043" y="44"/>
                      </a:moveTo>
                      <a:cubicBezTo>
                        <a:pt x="764" y="219"/>
                        <a:pt x="465" y="344"/>
                        <a:pt x="145" y="424"/>
                      </a:cubicBezTo>
                      <a:cubicBezTo>
                        <a:pt x="0" y="458"/>
                        <a:pt x="24" y="552"/>
                        <a:pt x="168" y="519"/>
                      </a:cubicBezTo>
                      <a:cubicBezTo>
                        <a:pt x="549" y="424"/>
                        <a:pt x="902" y="273"/>
                        <a:pt x="1232" y="64"/>
                      </a:cubicBezTo>
                      <a:cubicBezTo>
                        <a:pt x="1337" y="0"/>
                        <a:pt x="1094" y="10"/>
                        <a:pt x="1043" y="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0" name="Google Shape;3500;p35"/>
                <p:cNvSpPr/>
                <p:nvPr/>
              </p:nvSpPr>
              <p:spPr>
                <a:xfrm rot="-5807687">
                  <a:off x="4347064" y="333782"/>
                  <a:ext cx="82619" cy="27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" h="422" extrusionOk="0">
                      <a:moveTo>
                        <a:pt x="1102" y="41"/>
                      </a:moveTo>
                      <a:cubicBezTo>
                        <a:pt x="785" y="136"/>
                        <a:pt x="465" y="220"/>
                        <a:pt x="145" y="293"/>
                      </a:cubicBezTo>
                      <a:cubicBezTo>
                        <a:pt x="0" y="327"/>
                        <a:pt x="24" y="422"/>
                        <a:pt x="169" y="388"/>
                      </a:cubicBezTo>
                      <a:cubicBezTo>
                        <a:pt x="492" y="313"/>
                        <a:pt x="808" y="229"/>
                        <a:pt x="1125" y="136"/>
                      </a:cubicBezTo>
                      <a:cubicBezTo>
                        <a:pt x="1267" y="95"/>
                        <a:pt x="1243" y="1"/>
                        <a:pt x="1102" y="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1" name="Google Shape;3501;p35"/>
                <p:cNvSpPr/>
                <p:nvPr/>
              </p:nvSpPr>
              <p:spPr>
                <a:xfrm rot="-5807687">
                  <a:off x="4299514" y="325897"/>
                  <a:ext cx="98855" cy="34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" h="529" extrusionOk="0">
                      <a:moveTo>
                        <a:pt x="1229" y="38"/>
                      </a:moveTo>
                      <a:cubicBezTo>
                        <a:pt x="909" y="219"/>
                        <a:pt x="572" y="341"/>
                        <a:pt x="209" y="394"/>
                      </a:cubicBezTo>
                      <a:cubicBezTo>
                        <a:pt x="101" y="411"/>
                        <a:pt x="0" y="529"/>
                        <a:pt x="168" y="502"/>
                      </a:cubicBezTo>
                      <a:cubicBezTo>
                        <a:pt x="596" y="438"/>
                        <a:pt x="1000" y="300"/>
                        <a:pt x="1374" y="88"/>
                      </a:cubicBezTo>
                      <a:cubicBezTo>
                        <a:pt x="1515" y="7"/>
                        <a:pt x="1296" y="0"/>
                        <a:pt x="1229" y="3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2" name="Google Shape;3502;p35"/>
                <p:cNvSpPr/>
                <p:nvPr/>
              </p:nvSpPr>
              <p:spPr>
                <a:xfrm rot="-5807687">
                  <a:off x="4367761" y="449514"/>
                  <a:ext cx="88748" cy="1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284" extrusionOk="0">
                      <a:moveTo>
                        <a:pt x="1192" y="44"/>
                      </a:moveTo>
                      <a:cubicBezTo>
                        <a:pt x="893" y="132"/>
                        <a:pt x="593" y="169"/>
                        <a:pt x="280" y="152"/>
                      </a:cubicBezTo>
                      <a:cubicBezTo>
                        <a:pt x="220" y="149"/>
                        <a:pt x="1" y="260"/>
                        <a:pt x="128" y="263"/>
                      </a:cubicBezTo>
                      <a:cubicBezTo>
                        <a:pt x="498" y="283"/>
                        <a:pt x="862" y="243"/>
                        <a:pt x="1219" y="139"/>
                      </a:cubicBezTo>
                      <a:cubicBezTo>
                        <a:pt x="1360" y="98"/>
                        <a:pt x="1337" y="0"/>
                        <a:pt x="1192" y="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3" name="Google Shape;3503;p35"/>
                <p:cNvSpPr/>
                <p:nvPr/>
              </p:nvSpPr>
              <p:spPr>
                <a:xfrm rot="-5807687">
                  <a:off x="4253874" y="791696"/>
                  <a:ext cx="38277" cy="43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664" extrusionOk="0">
                      <a:moveTo>
                        <a:pt x="27" y="132"/>
                      </a:moveTo>
                      <a:cubicBezTo>
                        <a:pt x="121" y="286"/>
                        <a:pt x="219" y="441"/>
                        <a:pt x="314" y="592"/>
                      </a:cubicBezTo>
                      <a:cubicBezTo>
                        <a:pt x="357" y="664"/>
                        <a:pt x="586" y="572"/>
                        <a:pt x="556" y="529"/>
                      </a:cubicBezTo>
                      <a:cubicBezTo>
                        <a:pt x="462" y="374"/>
                        <a:pt x="364" y="222"/>
                        <a:pt x="269" y="67"/>
                      </a:cubicBezTo>
                      <a:cubicBezTo>
                        <a:pt x="226" y="0"/>
                        <a:pt x="0" y="88"/>
                        <a:pt x="27" y="13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4" name="Google Shape;3504;p35"/>
                <p:cNvSpPr/>
                <p:nvPr/>
              </p:nvSpPr>
              <p:spPr>
                <a:xfrm rot="-5807687">
                  <a:off x="4342339" y="831945"/>
                  <a:ext cx="110006" cy="1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246" extrusionOk="0">
                      <a:moveTo>
                        <a:pt x="1605" y="128"/>
                      </a:moveTo>
                      <a:cubicBezTo>
                        <a:pt x="1141" y="23"/>
                        <a:pt x="680" y="0"/>
                        <a:pt x="209" y="47"/>
                      </a:cubicBezTo>
                      <a:cubicBezTo>
                        <a:pt x="101" y="57"/>
                        <a:pt x="0" y="171"/>
                        <a:pt x="168" y="154"/>
                      </a:cubicBezTo>
                      <a:cubicBezTo>
                        <a:pt x="586" y="111"/>
                        <a:pt x="999" y="138"/>
                        <a:pt x="1407" y="229"/>
                      </a:cubicBezTo>
                      <a:cubicBezTo>
                        <a:pt x="1471" y="246"/>
                        <a:pt x="1686" y="145"/>
                        <a:pt x="1605" y="1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5" name="Google Shape;3505;p35"/>
                <p:cNvSpPr/>
                <p:nvPr/>
              </p:nvSpPr>
              <p:spPr>
                <a:xfrm rot="-5807687">
                  <a:off x="4443869" y="688527"/>
                  <a:ext cx="104072" cy="13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07" extrusionOk="0">
                      <a:moveTo>
                        <a:pt x="1428" y="24"/>
                      </a:moveTo>
                      <a:cubicBezTo>
                        <a:pt x="1047" y="75"/>
                        <a:pt x="663" y="92"/>
                        <a:pt x="280" y="68"/>
                      </a:cubicBezTo>
                      <a:cubicBezTo>
                        <a:pt x="219" y="65"/>
                        <a:pt x="0" y="173"/>
                        <a:pt x="128" y="179"/>
                      </a:cubicBezTo>
                      <a:cubicBezTo>
                        <a:pt x="549" y="206"/>
                        <a:pt x="970" y="189"/>
                        <a:pt x="1387" y="133"/>
                      </a:cubicBezTo>
                      <a:cubicBezTo>
                        <a:pt x="1495" y="119"/>
                        <a:pt x="1596" y="1"/>
                        <a:pt x="1428" y="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6" name="Google Shape;3506;p35"/>
                <p:cNvSpPr/>
                <p:nvPr/>
              </p:nvSpPr>
              <p:spPr>
                <a:xfrm rot="-5807687">
                  <a:off x="4466865" y="774340"/>
                  <a:ext cx="61948" cy="18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287" extrusionOk="0">
                      <a:moveTo>
                        <a:pt x="822" y="165"/>
                      </a:moveTo>
                      <a:cubicBezTo>
                        <a:pt x="634" y="142"/>
                        <a:pt x="458" y="94"/>
                        <a:pt x="280" y="24"/>
                      </a:cubicBezTo>
                      <a:cubicBezTo>
                        <a:pt x="219" y="1"/>
                        <a:pt x="0" y="94"/>
                        <a:pt x="84" y="128"/>
                      </a:cubicBezTo>
                      <a:cubicBezTo>
                        <a:pt x="273" y="206"/>
                        <a:pt x="465" y="253"/>
                        <a:pt x="667" y="279"/>
                      </a:cubicBezTo>
                      <a:cubicBezTo>
                        <a:pt x="730" y="287"/>
                        <a:pt x="949" y="182"/>
                        <a:pt x="822" y="1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7" name="Google Shape;3507;p35"/>
                <p:cNvSpPr/>
                <p:nvPr/>
              </p:nvSpPr>
              <p:spPr>
                <a:xfrm rot="-5807687">
                  <a:off x="4290241" y="641816"/>
                  <a:ext cx="121222" cy="8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" h="1337" extrusionOk="0">
                      <a:moveTo>
                        <a:pt x="1775" y="1202"/>
                      </a:moveTo>
                      <a:cubicBezTo>
                        <a:pt x="1206" y="905"/>
                        <a:pt x="641" y="593"/>
                        <a:pt x="270" y="54"/>
                      </a:cubicBezTo>
                      <a:cubicBezTo>
                        <a:pt x="233" y="0"/>
                        <a:pt x="1" y="77"/>
                        <a:pt x="44" y="142"/>
                      </a:cubicBezTo>
                      <a:cubicBezTo>
                        <a:pt x="422" y="690"/>
                        <a:pt x="1001" y="1003"/>
                        <a:pt x="1576" y="1306"/>
                      </a:cubicBezTo>
                      <a:cubicBezTo>
                        <a:pt x="1634" y="1337"/>
                        <a:pt x="1859" y="1245"/>
                        <a:pt x="1775" y="12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508" name="Google Shape;3508;p35"/>
              <p:cNvGrpSpPr/>
              <p:nvPr/>
            </p:nvGrpSpPr>
            <p:grpSpPr>
              <a:xfrm rot="-8235155" flipH="1">
                <a:off x="7320053" y="665687"/>
                <a:ext cx="647290" cy="690442"/>
                <a:chOff x="3804957" y="83162"/>
                <a:chExt cx="915522" cy="1017843"/>
              </a:xfrm>
            </p:grpSpPr>
            <p:sp>
              <p:nvSpPr>
                <p:cNvPr id="3509" name="Google Shape;3509;p35"/>
                <p:cNvSpPr/>
                <p:nvPr/>
              </p:nvSpPr>
              <p:spPr>
                <a:xfrm rot="-5807687">
                  <a:off x="3798535" y="186392"/>
                  <a:ext cx="928366" cy="811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" h="12443" extrusionOk="0">
                      <a:moveTo>
                        <a:pt x="14163" y="7113"/>
                      </a:moveTo>
                      <a:cubicBezTo>
                        <a:pt x="12873" y="8254"/>
                        <a:pt x="11281" y="9059"/>
                        <a:pt x="9595" y="9419"/>
                      </a:cubicBezTo>
                      <a:cubicBezTo>
                        <a:pt x="10524" y="10183"/>
                        <a:pt x="11190" y="11257"/>
                        <a:pt x="11462" y="12429"/>
                      </a:cubicBezTo>
                      <a:cubicBezTo>
                        <a:pt x="10453" y="12442"/>
                        <a:pt x="9422" y="12354"/>
                        <a:pt x="8487" y="11974"/>
                      </a:cubicBezTo>
                      <a:cubicBezTo>
                        <a:pt x="7554" y="11594"/>
                        <a:pt x="6716" y="10887"/>
                        <a:pt x="6366" y="9941"/>
                      </a:cubicBezTo>
                      <a:cubicBezTo>
                        <a:pt x="5353" y="10567"/>
                        <a:pt x="4046" y="10597"/>
                        <a:pt x="2919" y="10210"/>
                      </a:cubicBezTo>
                      <a:cubicBezTo>
                        <a:pt x="1792" y="9826"/>
                        <a:pt x="828" y="9065"/>
                        <a:pt x="0" y="8210"/>
                      </a:cubicBezTo>
                      <a:cubicBezTo>
                        <a:pt x="1013" y="7605"/>
                        <a:pt x="2811" y="6989"/>
                        <a:pt x="3922" y="7379"/>
                      </a:cubicBezTo>
                      <a:cubicBezTo>
                        <a:pt x="3131" y="5783"/>
                        <a:pt x="2542" y="4336"/>
                        <a:pt x="3205" y="2679"/>
                      </a:cubicBezTo>
                      <a:cubicBezTo>
                        <a:pt x="4349" y="3033"/>
                        <a:pt x="5359" y="3821"/>
                        <a:pt x="5979" y="4851"/>
                      </a:cubicBezTo>
                      <a:cubicBezTo>
                        <a:pt x="6470" y="2868"/>
                        <a:pt x="7773" y="1101"/>
                        <a:pt x="9523" y="47"/>
                      </a:cubicBezTo>
                      <a:cubicBezTo>
                        <a:pt x="9604" y="0"/>
                        <a:pt x="10113" y="1969"/>
                        <a:pt x="10137" y="2151"/>
                      </a:cubicBezTo>
                      <a:cubicBezTo>
                        <a:pt x="10311" y="3491"/>
                        <a:pt x="10089" y="4875"/>
                        <a:pt x="9520" y="6116"/>
                      </a:cubicBezTo>
                      <a:cubicBezTo>
                        <a:pt x="9574" y="6002"/>
                        <a:pt x="10483" y="5985"/>
                        <a:pt x="10611" y="5982"/>
                      </a:cubicBezTo>
                      <a:cubicBezTo>
                        <a:pt x="11231" y="5965"/>
                        <a:pt x="11853" y="6100"/>
                        <a:pt x="12449" y="6254"/>
                      </a:cubicBezTo>
                      <a:cubicBezTo>
                        <a:pt x="12607" y="6295"/>
                        <a:pt x="14237" y="7049"/>
                        <a:pt x="14163" y="711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0" name="Google Shape;3510;p35"/>
                <p:cNvSpPr/>
                <p:nvPr/>
              </p:nvSpPr>
              <p:spPr>
                <a:xfrm rot="-5807687">
                  <a:off x="4114074" y="264798"/>
                  <a:ext cx="198754" cy="58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9005" extrusionOk="0">
                      <a:moveTo>
                        <a:pt x="3011" y="0"/>
                      </a:moveTo>
                      <a:cubicBezTo>
                        <a:pt x="3000" y="0"/>
                        <a:pt x="2987" y="7"/>
                        <a:pt x="2980" y="17"/>
                      </a:cubicBezTo>
                      <a:cubicBezTo>
                        <a:pt x="2431" y="1141"/>
                        <a:pt x="1920" y="2286"/>
                        <a:pt x="1496" y="3467"/>
                      </a:cubicBezTo>
                      <a:cubicBezTo>
                        <a:pt x="1129" y="4484"/>
                        <a:pt x="806" y="5518"/>
                        <a:pt x="533" y="6565"/>
                      </a:cubicBezTo>
                      <a:lnTo>
                        <a:pt x="620" y="6635"/>
                      </a:lnTo>
                      <a:cubicBezTo>
                        <a:pt x="647" y="6655"/>
                        <a:pt x="654" y="6696"/>
                        <a:pt x="630" y="6722"/>
                      </a:cubicBezTo>
                      <a:cubicBezTo>
                        <a:pt x="617" y="6739"/>
                        <a:pt x="600" y="6747"/>
                        <a:pt x="579" y="6747"/>
                      </a:cubicBezTo>
                      <a:cubicBezTo>
                        <a:pt x="567" y="6747"/>
                        <a:pt x="553" y="6743"/>
                        <a:pt x="543" y="6733"/>
                      </a:cubicBezTo>
                      <a:lnTo>
                        <a:pt x="499" y="6699"/>
                      </a:lnTo>
                      <a:lnTo>
                        <a:pt x="408" y="7062"/>
                      </a:lnTo>
                      <a:cubicBezTo>
                        <a:pt x="341" y="7339"/>
                        <a:pt x="281" y="7618"/>
                        <a:pt x="220" y="7894"/>
                      </a:cubicBezTo>
                      <a:cubicBezTo>
                        <a:pt x="247" y="7891"/>
                        <a:pt x="273" y="7884"/>
                        <a:pt x="301" y="7881"/>
                      </a:cubicBezTo>
                      <a:lnTo>
                        <a:pt x="310" y="7881"/>
                      </a:lnTo>
                      <a:cubicBezTo>
                        <a:pt x="341" y="7881"/>
                        <a:pt x="368" y="7901"/>
                        <a:pt x="374" y="7931"/>
                      </a:cubicBezTo>
                      <a:cubicBezTo>
                        <a:pt x="382" y="7965"/>
                        <a:pt x="357" y="7999"/>
                        <a:pt x="324" y="8005"/>
                      </a:cubicBezTo>
                      <a:cubicBezTo>
                        <a:pt x="281" y="8012"/>
                        <a:pt x="236" y="8022"/>
                        <a:pt x="192" y="8029"/>
                      </a:cubicBezTo>
                      <a:cubicBezTo>
                        <a:pt x="122" y="8355"/>
                        <a:pt x="58" y="8678"/>
                        <a:pt x="1" y="9005"/>
                      </a:cubicBezTo>
                      <a:cubicBezTo>
                        <a:pt x="48" y="8981"/>
                        <a:pt x="95" y="8955"/>
                        <a:pt x="142" y="8924"/>
                      </a:cubicBezTo>
                      <a:cubicBezTo>
                        <a:pt x="149" y="8921"/>
                        <a:pt x="159" y="8914"/>
                        <a:pt x="169" y="8911"/>
                      </a:cubicBezTo>
                      <a:cubicBezTo>
                        <a:pt x="175" y="8928"/>
                        <a:pt x="183" y="8944"/>
                        <a:pt x="189" y="8964"/>
                      </a:cubicBezTo>
                      <a:cubicBezTo>
                        <a:pt x="189" y="8968"/>
                        <a:pt x="192" y="8972"/>
                        <a:pt x="192" y="8975"/>
                      </a:cubicBezTo>
                      <a:cubicBezTo>
                        <a:pt x="226" y="8779"/>
                        <a:pt x="260" y="8588"/>
                        <a:pt x="293" y="8399"/>
                      </a:cubicBezTo>
                      <a:cubicBezTo>
                        <a:pt x="256" y="8366"/>
                        <a:pt x="220" y="8332"/>
                        <a:pt x="183" y="8298"/>
                      </a:cubicBezTo>
                      <a:cubicBezTo>
                        <a:pt x="155" y="8274"/>
                        <a:pt x="152" y="8234"/>
                        <a:pt x="175" y="8207"/>
                      </a:cubicBezTo>
                      <a:cubicBezTo>
                        <a:pt x="189" y="8194"/>
                        <a:pt x="206" y="8187"/>
                        <a:pt x="223" y="8187"/>
                      </a:cubicBezTo>
                      <a:cubicBezTo>
                        <a:pt x="240" y="8187"/>
                        <a:pt x="253" y="8194"/>
                        <a:pt x="267" y="8204"/>
                      </a:cubicBezTo>
                      <a:cubicBezTo>
                        <a:pt x="284" y="8221"/>
                        <a:pt x="304" y="8237"/>
                        <a:pt x="324" y="8254"/>
                      </a:cubicBezTo>
                      <a:cubicBezTo>
                        <a:pt x="382" y="7945"/>
                        <a:pt x="445" y="7639"/>
                        <a:pt x="512" y="7328"/>
                      </a:cubicBezTo>
                      <a:cubicBezTo>
                        <a:pt x="495" y="7339"/>
                        <a:pt x="482" y="7349"/>
                        <a:pt x="466" y="7356"/>
                      </a:cubicBezTo>
                      <a:cubicBezTo>
                        <a:pt x="455" y="7362"/>
                        <a:pt x="445" y="7365"/>
                        <a:pt x="435" y="7365"/>
                      </a:cubicBezTo>
                      <a:cubicBezTo>
                        <a:pt x="411" y="7365"/>
                        <a:pt x="391" y="7353"/>
                        <a:pt x="377" y="7332"/>
                      </a:cubicBezTo>
                      <a:cubicBezTo>
                        <a:pt x="361" y="7302"/>
                        <a:pt x="371" y="7264"/>
                        <a:pt x="402" y="7248"/>
                      </a:cubicBezTo>
                      <a:cubicBezTo>
                        <a:pt x="452" y="7218"/>
                        <a:pt x="499" y="7194"/>
                        <a:pt x="550" y="7167"/>
                      </a:cubicBezTo>
                      <a:cubicBezTo>
                        <a:pt x="553" y="7143"/>
                        <a:pt x="559" y="7123"/>
                        <a:pt x="563" y="7100"/>
                      </a:cubicBezTo>
                      <a:cubicBezTo>
                        <a:pt x="846" y="5885"/>
                        <a:pt x="1196" y="4686"/>
                        <a:pt x="1600" y="3504"/>
                      </a:cubicBezTo>
                      <a:cubicBezTo>
                        <a:pt x="2010" y="2323"/>
                        <a:pt x="2506" y="1175"/>
                        <a:pt x="3040" y="47"/>
                      </a:cubicBezTo>
                      <a:cubicBezTo>
                        <a:pt x="3048" y="30"/>
                        <a:pt x="3040" y="10"/>
                        <a:pt x="3023" y="4"/>
                      </a:cubicBezTo>
                      <a:cubicBezTo>
                        <a:pt x="3020" y="0"/>
                        <a:pt x="3017" y="0"/>
                        <a:pt x="3011" y="0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1" name="Google Shape;3511;p35"/>
                <p:cNvSpPr/>
                <p:nvPr/>
              </p:nvSpPr>
              <p:spPr>
                <a:xfrm rot="-5807687">
                  <a:off x="4103405" y="341305"/>
                  <a:ext cx="462325" cy="92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" h="1418" extrusionOk="0">
                      <a:moveTo>
                        <a:pt x="5995" y="0"/>
                      </a:moveTo>
                      <a:cubicBezTo>
                        <a:pt x="3723" y="0"/>
                        <a:pt x="1657" y="431"/>
                        <a:pt x="189" y="1219"/>
                      </a:cubicBezTo>
                      <a:cubicBezTo>
                        <a:pt x="138" y="1246"/>
                        <a:pt x="91" y="1270"/>
                        <a:pt x="41" y="1300"/>
                      </a:cubicBezTo>
                      <a:cubicBezTo>
                        <a:pt x="10" y="1316"/>
                        <a:pt x="0" y="1354"/>
                        <a:pt x="16" y="1384"/>
                      </a:cubicBezTo>
                      <a:cubicBezTo>
                        <a:pt x="30" y="1405"/>
                        <a:pt x="50" y="1417"/>
                        <a:pt x="74" y="1417"/>
                      </a:cubicBezTo>
                      <a:cubicBezTo>
                        <a:pt x="84" y="1417"/>
                        <a:pt x="94" y="1414"/>
                        <a:pt x="105" y="1408"/>
                      </a:cubicBezTo>
                      <a:cubicBezTo>
                        <a:pt x="121" y="1401"/>
                        <a:pt x="134" y="1391"/>
                        <a:pt x="151" y="1380"/>
                      </a:cubicBezTo>
                      <a:cubicBezTo>
                        <a:pt x="1606" y="569"/>
                        <a:pt x="3693" y="128"/>
                        <a:pt x="5992" y="128"/>
                      </a:cubicBezTo>
                      <a:cubicBezTo>
                        <a:pt x="6329" y="128"/>
                        <a:pt x="6675" y="135"/>
                        <a:pt x="7022" y="155"/>
                      </a:cubicBezTo>
                      <a:cubicBezTo>
                        <a:pt x="7062" y="155"/>
                        <a:pt x="7086" y="132"/>
                        <a:pt x="7090" y="98"/>
                      </a:cubicBezTo>
                      <a:cubicBezTo>
                        <a:pt x="7090" y="61"/>
                        <a:pt x="7062" y="31"/>
                        <a:pt x="7029" y="31"/>
                      </a:cubicBezTo>
                      <a:cubicBezTo>
                        <a:pt x="6679" y="11"/>
                        <a:pt x="6335" y="0"/>
                        <a:pt x="5995" y="0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2" name="Google Shape;3512;p35"/>
                <p:cNvSpPr/>
                <p:nvPr/>
              </p:nvSpPr>
              <p:spPr>
                <a:xfrm rot="-5807687">
                  <a:off x="4384816" y="368139"/>
                  <a:ext cx="300348" cy="181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6" h="2785" extrusionOk="0">
                      <a:moveTo>
                        <a:pt x="71" y="0"/>
                      </a:moveTo>
                      <a:cubicBezTo>
                        <a:pt x="54" y="0"/>
                        <a:pt x="37" y="7"/>
                        <a:pt x="23" y="20"/>
                      </a:cubicBezTo>
                      <a:cubicBezTo>
                        <a:pt x="0" y="47"/>
                        <a:pt x="3" y="87"/>
                        <a:pt x="31" y="111"/>
                      </a:cubicBezTo>
                      <a:cubicBezTo>
                        <a:pt x="68" y="145"/>
                        <a:pt x="104" y="179"/>
                        <a:pt x="141" y="212"/>
                      </a:cubicBezTo>
                      <a:cubicBezTo>
                        <a:pt x="1414" y="1327"/>
                        <a:pt x="2922" y="2215"/>
                        <a:pt x="4515" y="2781"/>
                      </a:cubicBezTo>
                      <a:cubicBezTo>
                        <a:pt x="4521" y="2784"/>
                        <a:pt x="4528" y="2784"/>
                        <a:pt x="4535" y="2784"/>
                      </a:cubicBezTo>
                      <a:cubicBezTo>
                        <a:pt x="4562" y="2784"/>
                        <a:pt x="4585" y="2771"/>
                        <a:pt x="4596" y="2744"/>
                      </a:cubicBezTo>
                      <a:cubicBezTo>
                        <a:pt x="4605" y="2710"/>
                        <a:pt x="4588" y="2673"/>
                        <a:pt x="4558" y="2663"/>
                      </a:cubicBezTo>
                      <a:cubicBezTo>
                        <a:pt x="2956" y="2094"/>
                        <a:pt x="1441" y="1195"/>
                        <a:pt x="172" y="67"/>
                      </a:cubicBezTo>
                      <a:cubicBezTo>
                        <a:pt x="152" y="50"/>
                        <a:pt x="132" y="34"/>
                        <a:pt x="115" y="17"/>
                      </a:cubicBezTo>
                      <a:cubicBezTo>
                        <a:pt x="101" y="7"/>
                        <a:pt x="88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3" name="Google Shape;3513;p35"/>
                <p:cNvSpPr/>
                <p:nvPr/>
              </p:nvSpPr>
              <p:spPr>
                <a:xfrm rot="-5807687">
                  <a:off x="4238947" y="610808"/>
                  <a:ext cx="141632" cy="129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" h="1980" extrusionOk="0">
                      <a:moveTo>
                        <a:pt x="1" y="0"/>
                      </a:moveTo>
                      <a:cubicBezTo>
                        <a:pt x="14" y="77"/>
                        <a:pt x="24" y="151"/>
                        <a:pt x="34" y="226"/>
                      </a:cubicBezTo>
                      <a:cubicBezTo>
                        <a:pt x="576" y="801"/>
                        <a:pt x="1226" y="1309"/>
                        <a:pt x="1855" y="1808"/>
                      </a:cubicBezTo>
                      <a:lnTo>
                        <a:pt x="2017" y="1932"/>
                      </a:lnTo>
                      <a:lnTo>
                        <a:pt x="2061" y="1966"/>
                      </a:lnTo>
                      <a:cubicBezTo>
                        <a:pt x="2071" y="1976"/>
                        <a:pt x="2085" y="1980"/>
                        <a:pt x="2097" y="1980"/>
                      </a:cubicBezTo>
                      <a:cubicBezTo>
                        <a:pt x="2118" y="1980"/>
                        <a:pt x="2135" y="1972"/>
                        <a:pt x="2148" y="1955"/>
                      </a:cubicBezTo>
                      <a:cubicBezTo>
                        <a:pt x="2172" y="1929"/>
                        <a:pt x="2165" y="1888"/>
                        <a:pt x="2138" y="1868"/>
                      </a:cubicBezTo>
                      <a:lnTo>
                        <a:pt x="2051" y="1798"/>
                      </a:lnTo>
                      <a:lnTo>
                        <a:pt x="1933" y="1707"/>
                      </a:lnTo>
                      <a:cubicBezTo>
                        <a:pt x="1256" y="1175"/>
                        <a:pt x="556" y="626"/>
                        <a:pt x="1" y="0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4" name="Google Shape;3514;p35"/>
                <p:cNvSpPr/>
                <p:nvPr/>
              </p:nvSpPr>
              <p:spPr>
                <a:xfrm rot="-5807687">
                  <a:off x="4392668" y="660644"/>
                  <a:ext cx="129112" cy="1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0" h="267" extrusionOk="0">
                      <a:moveTo>
                        <a:pt x="1908" y="1"/>
                      </a:moveTo>
                      <a:lnTo>
                        <a:pt x="1899" y="1"/>
                      </a:lnTo>
                      <a:cubicBezTo>
                        <a:pt x="1871" y="4"/>
                        <a:pt x="1845" y="11"/>
                        <a:pt x="1818" y="14"/>
                      </a:cubicBezTo>
                      <a:cubicBezTo>
                        <a:pt x="1349" y="99"/>
                        <a:pt x="838" y="139"/>
                        <a:pt x="303" y="139"/>
                      </a:cubicBezTo>
                      <a:cubicBezTo>
                        <a:pt x="218" y="139"/>
                        <a:pt x="134" y="139"/>
                        <a:pt x="50" y="135"/>
                      </a:cubicBezTo>
                      <a:cubicBezTo>
                        <a:pt x="33" y="179"/>
                        <a:pt x="16" y="220"/>
                        <a:pt x="0" y="264"/>
                      </a:cubicBezTo>
                      <a:cubicBezTo>
                        <a:pt x="104" y="264"/>
                        <a:pt x="205" y="267"/>
                        <a:pt x="303" y="267"/>
                      </a:cubicBezTo>
                      <a:cubicBezTo>
                        <a:pt x="828" y="267"/>
                        <a:pt x="1329" y="226"/>
                        <a:pt x="1790" y="149"/>
                      </a:cubicBezTo>
                      <a:cubicBezTo>
                        <a:pt x="1834" y="142"/>
                        <a:pt x="1879" y="132"/>
                        <a:pt x="1922" y="125"/>
                      </a:cubicBezTo>
                      <a:cubicBezTo>
                        <a:pt x="1955" y="119"/>
                        <a:pt x="1980" y="85"/>
                        <a:pt x="1972" y="51"/>
                      </a:cubicBezTo>
                      <a:cubicBezTo>
                        <a:pt x="1966" y="21"/>
                        <a:pt x="1939" y="1"/>
                        <a:pt x="1908" y="1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5" name="Google Shape;3515;p35"/>
                <p:cNvSpPr/>
                <p:nvPr/>
              </p:nvSpPr>
              <p:spPr>
                <a:xfrm rot="-5807687">
                  <a:off x="4302425" y="249321"/>
                  <a:ext cx="87183" cy="36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553" extrusionOk="0">
                      <a:moveTo>
                        <a:pt x="1043" y="44"/>
                      </a:moveTo>
                      <a:cubicBezTo>
                        <a:pt x="764" y="219"/>
                        <a:pt x="465" y="344"/>
                        <a:pt x="145" y="424"/>
                      </a:cubicBezTo>
                      <a:cubicBezTo>
                        <a:pt x="0" y="458"/>
                        <a:pt x="24" y="552"/>
                        <a:pt x="168" y="519"/>
                      </a:cubicBezTo>
                      <a:cubicBezTo>
                        <a:pt x="549" y="424"/>
                        <a:pt x="902" y="273"/>
                        <a:pt x="1232" y="64"/>
                      </a:cubicBezTo>
                      <a:cubicBezTo>
                        <a:pt x="1337" y="0"/>
                        <a:pt x="1094" y="10"/>
                        <a:pt x="1043" y="44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6" name="Google Shape;3516;p35"/>
                <p:cNvSpPr/>
                <p:nvPr/>
              </p:nvSpPr>
              <p:spPr>
                <a:xfrm rot="-5807687">
                  <a:off x="4347064" y="333782"/>
                  <a:ext cx="82619" cy="27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" h="422" extrusionOk="0">
                      <a:moveTo>
                        <a:pt x="1102" y="41"/>
                      </a:moveTo>
                      <a:cubicBezTo>
                        <a:pt x="785" y="136"/>
                        <a:pt x="465" y="220"/>
                        <a:pt x="145" y="293"/>
                      </a:cubicBezTo>
                      <a:cubicBezTo>
                        <a:pt x="0" y="327"/>
                        <a:pt x="24" y="422"/>
                        <a:pt x="169" y="388"/>
                      </a:cubicBezTo>
                      <a:cubicBezTo>
                        <a:pt x="492" y="313"/>
                        <a:pt x="808" y="229"/>
                        <a:pt x="1125" y="136"/>
                      </a:cubicBezTo>
                      <a:cubicBezTo>
                        <a:pt x="1267" y="95"/>
                        <a:pt x="1243" y="1"/>
                        <a:pt x="1102" y="41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7" name="Google Shape;3517;p35"/>
                <p:cNvSpPr/>
                <p:nvPr/>
              </p:nvSpPr>
              <p:spPr>
                <a:xfrm rot="-5807687">
                  <a:off x="4299514" y="325897"/>
                  <a:ext cx="98855" cy="34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" h="529" extrusionOk="0">
                      <a:moveTo>
                        <a:pt x="1229" y="38"/>
                      </a:moveTo>
                      <a:cubicBezTo>
                        <a:pt x="909" y="219"/>
                        <a:pt x="572" y="341"/>
                        <a:pt x="209" y="394"/>
                      </a:cubicBezTo>
                      <a:cubicBezTo>
                        <a:pt x="101" y="411"/>
                        <a:pt x="0" y="529"/>
                        <a:pt x="168" y="502"/>
                      </a:cubicBezTo>
                      <a:cubicBezTo>
                        <a:pt x="596" y="438"/>
                        <a:pt x="1000" y="300"/>
                        <a:pt x="1374" y="88"/>
                      </a:cubicBezTo>
                      <a:cubicBezTo>
                        <a:pt x="1515" y="7"/>
                        <a:pt x="1296" y="0"/>
                        <a:pt x="1229" y="38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8" name="Google Shape;3518;p35"/>
                <p:cNvSpPr/>
                <p:nvPr/>
              </p:nvSpPr>
              <p:spPr>
                <a:xfrm rot="-5807687">
                  <a:off x="4367761" y="449514"/>
                  <a:ext cx="88748" cy="1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284" extrusionOk="0">
                      <a:moveTo>
                        <a:pt x="1192" y="44"/>
                      </a:moveTo>
                      <a:cubicBezTo>
                        <a:pt x="893" y="132"/>
                        <a:pt x="593" y="169"/>
                        <a:pt x="280" y="152"/>
                      </a:cubicBezTo>
                      <a:cubicBezTo>
                        <a:pt x="220" y="149"/>
                        <a:pt x="1" y="260"/>
                        <a:pt x="128" y="263"/>
                      </a:cubicBezTo>
                      <a:cubicBezTo>
                        <a:pt x="498" y="283"/>
                        <a:pt x="862" y="243"/>
                        <a:pt x="1219" y="139"/>
                      </a:cubicBezTo>
                      <a:cubicBezTo>
                        <a:pt x="1360" y="98"/>
                        <a:pt x="1337" y="0"/>
                        <a:pt x="1192" y="44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9" name="Google Shape;3519;p35"/>
                <p:cNvSpPr/>
                <p:nvPr/>
              </p:nvSpPr>
              <p:spPr>
                <a:xfrm rot="-5807687">
                  <a:off x="4179126" y="802964"/>
                  <a:ext cx="42450" cy="9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1442" extrusionOk="0">
                      <a:moveTo>
                        <a:pt x="14" y="128"/>
                      </a:moveTo>
                      <a:cubicBezTo>
                        <a:pt x="95" y="559"/>
                        <a:pt x="182" y="980"/>
                        <a:pt x="381" y="1371"/>
                      </a:cubicBezTo>
                      <a:cubicBezTo>
                        <a:pt x="418" y="1441"/>
                        <a:pt x="651" y="1360"/>
                        <a:pt x="623" y="1306"/>
                      </a:cubicBezTo>
                      <a:cubicBezTo>
                        <a:pt x="424" y="916"/>
                        <a:pt x="337" y="492"/>
                        <a:pt x="256" y="64"/>
                      </a:cubicBezTo>
                      <a:cubicBezTo>
                        <a:pt x="247" y="1"/>
                        <a:pt x="0" y="58"/>
                        <a:pt x="14" y="128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0" name="Google Shape;3520;p35"/>
                <p:cNvSpPr/>
                <p:nvPr/>
              </p:nvSpPr>
              <p:spPr>
                <a:xfrm rot="-5807687">
                  <a:off x="4253874" y="791696"/>
                  <a:ext cx="38277" cy="43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664" extrusionOk="0">
                      <a:moveTo>
                        <a:pt x="27" y="132"/>
                      </a:moveTo>
                      <a:cubicBezTo>
                        <a:pt x="121" y="286"/>
                        <a:pt x="219" y="441"/>
                        <a:pt x="314" y="592"/>
                      </a:cubicBezTo>
                      <a:cubicBezTo>
                        <a:pt x="357" y="664"/>
                        <a:pt x="586" y="572"/>
                        <a:pt x="556" y="529"/>
                      </a:cubicBezTo>
                      <a:cubicBezTo>
                        <a:pt x="462" y="374"/>
                        <a:pt x="364" y="222"/>
                        <a:pt x="269" y="67"/>
                      </a:cubicBezTo>
                      <a:cubicBezTo>
                        <a:pt x="226" y="0"/>
                        <a:pt x="0" y="88"/>
                        <a:pt x="27" y="132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1" name="Google Shape;3521;p35"/>
                <p:cNvSpPr/>
                <p:nvPr/>
              </p:nvSpPr>
              <p:spPr>
                <a:xfrm rot="-5807687">
                  <a:off x="4342339" y="831945"/>
                  <a:ext cx="110006" cy="1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246" extrusionOk="0">
                      <a:moveTo>
                        <a:pt x="1605" y="128"/>
                      </a:moveTo>
                      <a:cubicBezTo>
                        <a:pt x="1141" y="23"/>
                        <a:pt x="680" y="0"/>
                        <a:pt x="209" y="47"/>
                      </a:cubicBezTo>
                      <a:cubicBezTo>
                        <a:pt x="101" y="57"/>
                        <a:pt x="0" y="171"/>
                        <a:pt x="168" y="154"/>
                      </a:cubicBezTo>
                      <a:cubicBezTo>
                        <a:pt x="586" y="111"/>
                        <a:pt x="999" y="138"/>
                        <a:pt x="1407" y="229"/>
                      </a:cubicBezTo>
                      <a:cubicBezTo>
                        <a:pt x="1471" y="246"/>
                        <a:pt x="1686" y="145"/>
                        <a:pt x="1605" y="128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2" name="Google Shape;3522;p35"/>
                <p:cNvSpPr/>
                <p:nvPr/>
              </p:nvSpPr>
              <p:spPr>
                <a:xfrm rot="-5807687">
                  <a:off x="4443869" y="688527"/>
                  <a:ext cx="104072" cy="13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07" extrusionOk="0">
                      <a:moveTo>
                        <a:pt x="1428" y="24"/>
                      </a:moveTo>
                      <a:cubicBezTo>
                        <a:pt x="1047" y="75"/>
                        <a:pt x="663" y="92"/>
                        <a:pt x="280" y="68"/>
                      </a:cubicBezTo>
                      <a:cubicBezTo>
                        <a:pt x="219" y="65"/>
                        <a:pt x="0" y="173"/>
                        <a:pt x="128" y="179"/>
                      </a:cubicBezTo>
                      <a:cubicBezTo>
                        <a:pt x="549" y="206"/>
                        <a:pt x="970" y="189"/>
                        <a:pt x="1387" y="133"/>
                      </a:cubicBezTo>
                      <a:cubicBezTo>
                        <a:pt x="1495" y="119"/>
                        <a:pt x="1596" y="1"/>
                        <a:pt x="1428" y="24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3" name="Google Shape;3523;p35"/>
                <p:cNvSpPr/>
                <p:nvPr/>
              </p:nvSpPr>
              <p:spPr>
                <a:xfrm rot="-5807687">
                  <a:off x="4466865" y="774340"/>
                  <a:ext cx="61948" cy="18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287" extrusionOk="0">
                      <a:moveTo>
                        <a:pt x="822" y="165"/>
                      </a:moveTo>
                      <a:cubicBezTo>
                        <a:pt x="634" y="142"/>
                        <a:pt x="458" y="94"/>
                        <a:pt x="280" y="24"/>
                      </a:cubicBezTo>
                      <a:cubicBezTo>
                        <a:pt x="219" y="1"/>
                        <a:pt x="0" y="94"/>
                        <a:pt x="84" y="128"/>
                      </a:cubicBezTo>
                      <a:cubicBezTo>
                        <a:pt x="273" y="206"/>
                        <a:pt x="465" y="253"/>
                        <a:pt x="667" y="279"/>
                      </a:cubicBezTo>
                      <a:cubicBezTo>
                        <a:pt x="730" y="287"/>
                        <a:pt x="949" y="182"/>
                        <a:pt x="822" y="165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4" name="Google Shape;3524;p35"/>
                <p:cNvSpPr/>
                <p:nvPr/>
              </p:nvSpPr>
              <p:spPr>
                <a:xfrm rot="-5807687">
                  <a:off x="4290241" y="641816"/>
                  <a:ext cx="121222" cy="8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" h="1337" extrusionOk="0">
                      <a:moveTo>
                        <a:pt x="1775" y="1202"/>
                      </a:moveTo>
                      <a:cubicBezTo>
                        <a:pt x="1206" y="905"/>
                        <a:pt x="641" y="593"/>
                        <a:pt x="270" y="54"/>
                      </a:cubicBezTo>
                      <a:cubicBezTo>
                        <a:pt x="233" y="0"/>
                        <a:pt x="1" y="77"/>
                        <a:pt x="44" y="142"/>
                      </a:cubicBezTo>
                      <a:cubicBezTo>
                        <a:pt x="422" y="690"/>
                        <a:pt x="1001" y="1003"/>
                        <a:pt x="1576" y="1306"/>
                      </a:cubicBezTo>
                      <a:cubicBezTo>
                        <a:pt x="1634" y="1337"/>
                        <a:pt x="1859" y="1245"/>
                        <a:pt x="1775" y="1202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525" name="Google Shape;3525;p35"/>
            <p:cNvGrpSpPr/>
            <p:nvPr/>
          </p:nvGrpSpPr>
          <p:grpSpPr>
            <a:xfrm rot="4971062" flipH="1">
              <a:off x="8602670" y="689971"/>
              <a:ext cx="380335" cy="481217"/>
              <a:chOff x="3804957" y="83162"/>
              <a:chExt cx="915522" cy="1017843"/>
            </a:xfrm>
          </p:grpSpPr>
          <p:sp>
            <p:nvSpPr>
              <p:cNvPr id="3526" name="Google Shape;3526;p35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7" name="Google Shape;3527;p35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35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35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35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35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35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35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35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35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35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35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35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39" name="Google Shape;3539;p35"/>
          <p:cNvGrpSpPr/>
          <p:nvPr/>
        </p:nvGrpSpPr>
        <p:grpSpPr>
          <a:xfrm>
            <a:off x="166660" y="222595"/>
            <a:ext cx="7711711" cy="974325"/>
            <a:chOff x="1776925" y="271320"/>
            <a:chExt cx="7711711" cy="974325"/>
          </a:xfrm>
        </p:grpSpPr>
        <p:sp>
          <p:nvSpPr>
            <p:cNvPr id="3540" name="Google Shape;3540;p35"/>
            <p:cNvSpPr/>
            <p:nvPr/>
          </p:nvSpPr>
          <p:spPr>
            <a:xfrm>
              <a:off x="1776925" y="271320"/>
              <a:ext cx="7711711" cy="974325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35"/>
            <p:cNvSpPr txBox="1"/>
            <p:nvPr/>
          </p:nvSpPr>
          <p:spPr>
            <a:xfrm>
              <a:off x="1871346" y="334829"/>
              <a:ext cx="7455459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6633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Thanksgiving是表達感恩之意的節日，請你回想看看，你想對哪些人、哪些事、哪些東西表達你的感謝呢？</a:t>
              </a:r>
              <a:endParaRPr sz="2400" b="1" i="0" u="none" strike="noStrike" cap="none">
                <a:solidFill>
                  <a:srgbClr val="663300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3542" name="Google Shape;3542;p35"/>
          <p:cNvSpPr txBox="1"/>
          <p:nvPr/>
        </p:nvSpPr>
        <p:spPr>
          <a:xfrm>
            <a:off x="231006" y="1385329"/>
            <a:ext cx="7344798" cy="2369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Who do you want to say thank you to?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are you thankful for?</a:t>
            </a:r>
            <a:endParaRPr/>
          </a:p>
        </p:txBody>
      </p:sp>
      <p:sp>
        <p:nvSpPr>
          <p:cNvPr id="3543" name="Google Shape;3543;p35"/>
          <p:cNvSpPr txBox="1"/>
          <p:nvPr/>
        </p:nvSpPr>
        <p:spPr>
          <a:xfrm>
            <a:off x="472374" y="2108603"/>
            <a:ext cx="857576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60A8"/>
                </a:solidFill>
                <a:latin typeface="Comic Sans MS"/>
                <a:ea typeface="Comic Sans MS"/>
                <a:cs typeface="Comic Sans MS"/>
                <a:sym typeface="Comic Sans MS"/>
              </a:rPr>
              <a:t>Families? Friends? Teachers?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60A8"/>
                </a:solidFill>
                <a:latin typeface="Comic Sans MS"/>
                <a:ea typeface="Comic Sans MS"/>
                <a:cs typeface="Comic Sans MS"/>
                <a:sym typeface="Comic Sans MS"/>
              </a:rPr>
              <a:t>Bus driver? Or other people that help you in your daily life. (日常生活)</a:t>
            </a:r>
            <a:endParaRPr sz="2000" b="0" i="0" u="none" strike="noStrike" cap="none">
              <a:solidFill>
                <a:srgbClr val="0060A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544" name="Google Shape;3544;p35"/>
          <p:cNvSpPr txBox="1"/>
          <p:nvPr/>
        </p:nvSpPr>
        <p:spPr>
          <a:xfrm>
            <a:off x="493509" y="3859015"/>
            <a:ext cx="436989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60A8"/>
                </a:solidFill>
                <a:latin typeface="Comic Sans MS"/>
                <a:ea typeface="Comic Sans MS"/>
                <a:cs typeface="Comic Sans MS"/>
                <a:sym typeface="Comic Sans MS"/>
              </a:rPr>
              <a:t>A book? A song? A picture? A toy?</a:t>
            </a:r>
            <a:endParaRPr sz="2000" b="0" i="0" u="none" strike="noStrike" cap="none">
              <a:solidFill>
                <a:srgbClr val="0060A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545" name="Google Shape;3545;p35"/>
          <p:cNvGrpSpPr/>
          <p:nvPr/>
        </p:nvGrpSpPr>
        <p:grpSpPr>
          <a:xfrm>
            <a:off x="7234498" y="3088617"/>
            <a:ext cx="1603783" cy="1978032"/>
            <a:chOff x="6183275" y="769825"/>
            <a:chExt cx="1677600" cy="2069075"/>
          </a:xfrm>
        </p:grpSpPr>
        <p:sp>
          <p:nvSpPr>
            <p:cNvPr id="3546" name="Google Shape;3546;p35"/>
            <p:cNvSpPr/>
            <p:nvPr/>
          </p:nvSpPr>
          <p:spPr>
            <a:xfrm>
              <a:off x="7141300" y="2677075"/>
              <a:ext cx="34250" cy="22400"/>
            </a:xfrm>
            <a:custGeom>
              <a:avLst/>
              <a:gdLst/>
              <a:ahLst/>
              <a:cxnLst/>
              <a:rect l="l" t="t" r="r" b="b"/>
              <a:pathLst>
                <a:path w="1370" h="896" extrusionOk="0">
                  <a:moveTo>
                    <a:pt x="1138" y="0"/>
                  </a:moveTo>
                  <a:cubicBezTo>
                    <a:pt x="973" y="0"/>
                    <a:pt x="757" y="74"/>
                    <a:pt x="682" y="105"/>
                  </a:cubicBezTo>
                  <a:cubicBezTo>
                    <a:pt x="410" y="221"/>
                    <a:pt x="167" y="419"/>
                    <a:pt x="1" y="663"/>
                  </a:cubicBezTo>
                  <a:lnTo>
                    <a:pt x="118" y="896"/>
                  </a:lnTo>
                  <a:cubicBezTo>
                    <a:pt x="478" y="772"/>
                    <a:pt x="1233" y="656"/>
                    <a:pt x="1335" y="204"/>
                  </a:cubicBezTo>
                  <a:cubicBezTo>
                    <a:pt x="1370" y="48"/>
                    <a:pt x="1271" y="0"/>
                    <a:pt x="1138" y="0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47" name="Google Shape;3547;p35"/>
            <p:cNvGrpSpPr/>
            <p:nvPr/>
          </p:nvGrpSpPr>
          <p:grpSpPr>
            <a:xfrm>
              <a:off x="6183275" y="769825"/>
              <a:ext cx="1677600" cy="2069075"/>
              <a:chOff x="6181725" y="769825"/>
              <a:chExt cx="1677600" cy="2069075"/>
            </a:xfrm>
          </p:grpSpPr>
          <p:sp>
            <p:nvSpPr>
              <p:cNvPr id="3548" name="Google Shape;3548;p35"/>
              <p:cNvSpPr/>
              <p:nvPr/>
            </p:nvSpPr>
            <p:spPr>
              <a:xfrm>
                <a:off x="6181725" y="1792675"/>
                <a:ext cx="821675" cy="451725"/>
              </a:xfrm>
              <a:custGeom>
                <a:avLst/>
                <a:gdLst/>
                <a:ahLst/>
                <a:cxnLst/>
                <a:rect l="l" t="t" r="r" b="b"/>
                <a:pathLst>
                  <a:path w="32867" h="18069" extrusionOk="0">
                    <a:moveTo>
                      <a:pt x="23928" y="1"/>
                    </a:moveTo>
                    <a:cubicBezTo>
                      <a:pt x="23552" y="1"/>
                      <a:pt x="23179" y="37"/>
                      <a:pt x="22826" y="100"/>
                    </a:cubicBezTo>
                    <a:cubicBezTo>
                      <a:pt x="20742" y="471"/>
                      <a:pt x="18797" y="1180"/>
                      <a:pt x="16775" y="1755"/>
                    </a:cubicBezTo>
                    <a:cubicBezTo>
                      <a:pt x="13981" y="2552"/>
                      <a:pt x="11886" y="3189"/>
                      <a:pt x="9451" y="3189"/>
                    </a:cubicBezTo>
                    <a:cubicBezTo>
                      <a:pt x="8326" y="3189"/>
                      <a:pt x="7129" y="3053"/>
                      <a:pt x="5757" y="2734"/>
                    </a:cubicBezTo>
                    <a:cubicBezTo>
                      <a:pt x="5035" y="2565"/>
                      <a:pt x="4289" y="2456"/>
                      <a:pt x="3641" y="2456"/>
                    </a:cubicBezTo>
                    <a:cubicBezTo>
                      <a:pt x="2781" y="2456"/>
                      <a:pt x="2094" y="2649"/>
                      <a:pt x="1866" y="3150"/>
                    </a:cubicBezTo>
                    <a:cubicBezTo>
                      <a:pt x="0" y="7240"/>
                      <a:pt x="6326" y="9997"/>
                      <a:pt x="11588" y="9997"/>
                    </a:cubicBezTo>
                    <a:cubicBezTo>
                      <a:pt x="11722" y="9997"/>
                      <a:pt x="11855" y="9995"/>
                      <a:pt x="11988" y="9992"/>
                    </a:cubicBezTo>
                    <a:lnTo>
                      <a:pt x="11988" y="9992"/>
                    </a:lnTo>
                    <a:cubicBezTo>
                      <a:pt x="5852" y="10603"/>
                      <a:pt x="5968" y="13335"/>
                      <a:pt x="6734" y="14126"/>
                    </a:cubicBezTo>
                    <a:cubicBezTo>
                      <a:pt x="7982" y="15418"/>
                      <a:pt x="10043" y="15783"/>
                      <a:pt x="11918" y="15783"/>
                    </a:cubicBezTo>
                    <a:cubicBezTo>
                      <a:pt x="12477" y="15783"/>
                      <a:pt x="13020" y="15751"/>
                      <a:pt x="13519" y="15701"/>
                    </a:cubicBezTo>
                    <a:cubicBezTo>
                      <a:pt x="14956" y="15559"/>
                      <a:pt x="16372" y="15175"/>
                      <a:pt x="17685" y="14570"/>
                    </a:cubicBezTo>
                    <a:lnTo>
                      <a:pt x="17685" y="14570"/>
                    </a:lnTo>
                    <a:cubicBezTo>
                      <a:pt x="16612" y="15616"/>
                      <a:pt x="15341" y="17345"/>
                      <a:pt x="16771" y="17907"/>
                    </a:cubicBezTo>
                    <a:cubicBezTo>
                      <a:pt x="16988" y="17991"/>
                      <a:pt x="17264" y="18031"/>
                      <a:pt x="17586" y="18031"/>
                    </a:cubicBezTo>
                    <a:cubicBezTo>
                      <a:pt x="19043" y="18031"/>
                      <a:pt x="21436" y="17213"/>
                      <a:pt x="23454" y="15990"/>
                    </a:cubicBezTo>
                    <a:lnTo>
                      <a:pt x="23454" y="15990"/>
                    </a:lnTo>
                    <a:cubicBezTo>
                      <a:pt x="23193" y="16569"/>
                      <a:pt x="23038" y="17335"/>
                      <a:pt x="23807" y="17932"/>
                    </a:cubicBezTo>
                    <a:cubicBezTo>
                      <a:pt x="23928" y="18025"/>
                      <a:pt x="24083" y="18069"/>
                      <a:pt x="24265" y="18069"/>
                    </a:cubicBezTo>
                    <a:cubicBezTo>
                      <a:pt x="25828" y="18069"/>
                      <a:pt x="29404" y="14843"/>
                      <a:pt x="30867" y="11849"/>
                    </a:cubicBezTo>
                    <a:cubicBezTo>
                      <a:pt x="32036" y="9452"/>
                      <a:pt x="32866" y="6059"/>
                      <a:pt x="31866" y="3492"/>
                    </a:cubicBezTo>
                    <a:cubicBezTo>
                      <a:pt x="31351" y="2167"/>
                      <a:pt x="30005" y="728"/>
                      <a:pt x="28594" y="728"/>
                    </a:cubicBezTo>
                    <a:cubicBezTo>
                      <a:pt x="28081" y="728"/>
                      <a:pt x="27559" y="918"/>
                      <a:pt x="27066" y="1374"/>
                    </a:cubicBezTo>
                    <a:cubicBezTo>
                      <a:pt x="26356" y="366"/>
                      <a:pt x="25128" y="1"/>
                      <a:pt x="23928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35"/>
              <p:cNvSpPr/>
              <p:nvPr/>
            </p:nvSpPr>
            <p:spPr>
              <a:xfrm>
                <a:off x="6565950" y="2154675"/>
                <a:ext cx="48025" cy="13775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551" extrusionOk="0">
                    <a:moveTo>
                      <a:pt x="1865" y="0"/>
                    </a:moveTo>
                    <a:cubicBezTo>
                      <a:pt x="1861" y="0"/>
                      <a:pt x="1858" y="1"/>
                      <a:pt x="1854" y="2"/>
                    </a:cubicBezTo>
                    <a:cubicBezTo>
                      <a:pt x="1264" y="172"/>
                      <a:pt x="674" y="345"/>
                      <a:pt x="68" y="444"/>
                    </a:cubicBezTo>
                    <a:cubicBezTo>
                      <a:pt x="0" y="457"/>
                      <a:pt x="23" y="550"/>
                      <a:pt x="85" y="550"/>
                    </a:cubicBezTo>
                    <a:cubicBezTo>
                      <a:pt x="89" y="550"/>
                      <a:pt x="92" y="550"/>
                      <a:pt x="96" y="550"/>
                    </a:cubicBezTo>
                    <a:cubicBezTo>
                      <a:pt x="713" y="468"/>
                      <a:pt x="1314" y="334"/>
                      <a:pt x="1886" y="73"/>
                    </a:cubicBezTo>
                    <a:cubicBezTo>
                      <a:pt x="1921" y="57"/>
                      <a:pt x="1901" y="0"/>
                      <a:pt x="186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35"/>
              <p:cNvSpPr/>
              <p:nvPr/>
            </p:nvSpPr>
            <p:spPr>
              <a:xfrm>
                <a:off x="6587725" y="2148400"/>
                <a:ext cx="23425" cy="8025"/>
              </a:xfrm>
              <a:custGeom>
                <a:avLst/>
                <a:gdLst/>
                <a:ahLst/>
                <a:cxnLst/>
                <a:rect l="l" t="t" r="r" b="b"/>
                <a:pathLst>
                  <a:path w="937" h="321" extrusionOk="0">
                    <a:moveTo>
                      <a:pt x="868" y="1"/>
                    </a:moveTo>
                    <a:cubicBezTo>
                      <a:pt x="864" y="1"/>
                      <a:pt x="860" y="1"/>
                      <a:pt x="856" y="2"/>
                    </a:cubicBezTo>
                    <a:cubicBezTo>
                      <a:pt x="587" y="70"/>
                      <a:pt x="326" y="165"/>
                      <a:pt x="51" y="222"/>
                    </a:cubicBezTo>
                    <a:cubicBezTo>
                      <a:pt x="0" y="232"/>
                      <a:pt x="8" y="321"/>
                      <a:pt x="59" y="321"/>
                    </a:cubicBezTo>
                    <a:cubicBezTo>
                      <a:pt x="61" y="321"/>
                      <a:pt x="63" y="321"/>
                      <a:pt x="65" y="320"/>
                    </a:cubicBezTo>
                    <a:cubicBezTo>
                      <a:pt x="351" y="282"/>
                      <a:pt x="637" y="229"/>
                      <a:pt x="891" y="87"/>
                    </a:cubicBezTo>
                    <a:cubicBezTo>
                      <a:pt x="936" y="65"/>
                      <a:pt x="910" y="1"/>
                      <a:pt x="86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35"/>
              <p:cNvSpPr/>
              <p:nvPr/>
            </p:nvSpPr>
            <p:spPr>
              <a:xfrm>
                <a:off x="6621175" y="2146525"/>
                <a:ext cx="1132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33" extrusionOk="0">
                    <a:moveTo>
                      <a:pt x="397" y="0"/>
                    </a:moveTo>
                    <a:cubicBezTo>
                      <a:pt x="395" y="0"/>
                      <a:pt x="394" y="0"/>
                      <a:pt x="393" y="0"/>
                    </a:cubicBezTo>
                    <a:cubicBezTo>
                      <a:pt x="274" y="11"/>
                      <a:pt x="164" y="67"/>
                      <a:pt x="58" y="124"/>
                    </a:cubicBezTo>
                    <a:cubicBezTo>
                      <a:pt x="0" y="157"/>
                      <a:pt x="36" y="232"/>
                      <a:pt x="90" y="232"/>
                    </a:cubicBezTo>
                    <a:cubicBezTo>
                      <a:pt x="99" y="232"/>
                      <a:pt x="108" y="230"/>
                      <a:pt x="118" y="226"/>
                    </a:cubicBezTo>
                    <a:cubicBezTo>
                      <a:pt x="213" y="177"/>
                      <a:pt x="323" y="141"/>
                      <a:pt x="418" y="89"/>
                    </a:cubicBezTo>
                    <a:cubicBezTo>
                      <a:pt x="452" y="65"/>
                      <a:pt x="443" y="0"/>
                      <a:pt x="397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35"/>
              <p:cNvSpPr/>
              <p:nvPr/>
            </p:nvSpPr>
            <p:spPr>
              <a:xfrm>
                <a:off x="6616275" y="2139525"/>
                <a:ext cx="1170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79" extrusionOk="0">
                    <a:moveTo>
                      <a:pt x="410" y="1"/>
                    </a:moveTo>
                    <a:cubicBezTo>
                      <a:pt x="407" y="1"/>
                      <a:pt x="405" y="1"/>
                      <a:pt x="403" y="2"/>
                    </a:cubicBezTo>
                    <a:cubicBezTo>
                      <a:pt x="289" y="30"/>
                      <a:pt x="180" y="61"/>
                      <a:pt x="67" y="75"/>
                    </a:cubicBezTo>
                    <a:cubicBezTo>
                      <a:pt x="4" y="82"/>
                      <a:pt x="0" y="178"/>
                      <a:pt x="67" y="178"/>
                    </a:cubicBezTo>
                    <a:cubicBezTo>
                      <a:pt x="74" y="178"/>
                      <a:pt x="82" y="178"/>
                      <a:pt x="89" y="178"/>
                    </a:cubicBezTo>
                    <a:cubicBezTo>
                      <a:pt x="217" y="178"/>
                      <a:pt x="334" y="149"/>
                      <a:pt x="437" y="65"/>
                    </a:cubicBezTo>
                    <a:cubicBezTo>
                      <a:pt x="467" y="42"/>
                      <a:pt x="439" y="1"/>
                      <a:pt x="410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3" name="Google Shape;3553;p35"/>
              <p:cNvSpPr/>
              <p:nvPr/>
            </p:nvSpPr>
            <p:spPr>
              <a:xfrm>
                <a:off x="6598775" y="2133800"/>
                <a:ext cx="194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776" h="235" extrusionOk="0">
                    <a:moveTo>
                      <a:pt x="728" y="0"/>
                    </a:moveTo>
                    <a:cubicBezTo>
                      <a:pt x="726" y="0"/>
                      <a:pt x="724" y="1"/>
                      <a:pt x="721" y="1"/>
                    </a:cubicBezTo>
                    <a:cubicBezTo>
                      <a:pt x="495" y="26"/>
                      <a:pt x="272" y="93"/>
                      <a:pt x="54" y="146"/>
                    </a:cubicBezTo>
                    <a:cubicBezTo>
                      <a:pt x="0" y="159"/>
                      <a:pt x="20" y="235"/>
                      <a:pt x="69" y="235"/>
                    </a:cubicBezTo>
                    <a:cubicBezTo>
                      <a:pt x="72" y="235"/>
                      <a:pt x="75" y="235"/>
                      <a:pt x="78" y="234"/>
                    </a:cubicBezTo>
                    <a:cubicBezTo>
                      <a:pt x="298" y="192"/>
                      <a:pt x="520" y="159"/>
                      <a:pt x="731" y="86"/>
                    </a:cubicBezTo>
                    <a:cubicBezTo>
                      <a:pt x="775" y="72"/>
                      <a:pt x="774" y="0"/>
                      <a:pt x="728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4" name="Google Shape;3554;p35"/>
              <p:cNvSpPr/>
              <p:nvPr/>
            </p:nvSpPr>
            <p:spPr>
              <a:xfrm>
                <a:off x="6561975" y="2156450"/>
                <a:ext cx="14600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25" extrusionOk="0">
                    <a:moveTo>
                      <a:pt x="452" y="1"/>
                    </a:moveTo>
                    <a:cubicBezTo>
                      <a:pt x="323" y="1"/>
                      <a:pt x="192" y="13"/>
                      <a:pt x="64" y="16"/>
                    </a:cubicBezTo>
                    <a:cubicBezTo>
                      <a:pt x="1" y="19"/>
                      <a:pt x="1" y="112"/>
                      <a:pt x="64" y="115"/>
                    </a:cubicBezTo>
                    <a:cubicBezTo>
                      <a:pt x="118" y="121"/>
                      <a:pt x="173" y="125"/>
                      <a:pt x="228" y="125"/>
                    </a:cubicBezTo>
                    <a:cubicBezTo>
                      <a:pt x="335" y="125"/>
                      <a:pt x="441" y="111"/>
                      <a:pt x="541" y="76"/>
                    </a:cubicBezTo>
                    <a:cubicBezTo>
                      <a:pt x="583" y="66"/>
                      <a:pt x="576" y="6"/>
                      <a:pt x="533" y="2"/>
                    </a:cubicBezTo>
                    <a:cubicBezTo>
                      <a:pt x="507" y="1"/>
                      <a:pt x="480" y="1"/>
                      <a:pt x="452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35"/>
              <p:cNvSpPr/>
              <p:nvPr/>
            </p:nvSpPr>
            <p:spPr>
              <a:xfrm>
                <a:off x="6576275" y="2145725"/>
                <a:ext cx="14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42" extrusionOk="0">
                    <a:moveTo>
                      <a:pt x="505" y="0"/>
                    </a:moveTo>
                    <a:cubicBezTo>
                      <a:pt x="357" y="8"/>
                      <a:pt x="212" y="39"/>
                      <a:pt x="64" y="43"/>
                    </a:cubicBezTo>
                    <a:cubicBezTo>
                      <a:pt x="0" y="46"/>
                      <a:pt x="0" y="142"/>
                      <a:pt x="64" y="142"/>
                    </a:cubicBezTo>
                    <a:cubicBezTo>
                      <a:pt x="216" y="142"/>
                      <a:pt x="382" y="135"/>
                      <a:pt x="527" y="75"/>
                    </a:cubicBezTo>
                    <a:cubicBezTo>
                      <a:pt x="562" y="57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35"/>
              <p:cNvSpPr/>
              <p:nvPr/>
            </p:nvSpPr>
            <p:spPr>
              <a:xfrm>
                <a:off x="6552850" y="2170000"/>
                <a:ext cx="86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118" extrusionOk="0">
                    <a:moveTo>
                      <a:pt x="252" y="1"/>
                    </a:moveTo>
                    <a:cubicBezTo>
                      <a:pt x="188" y="1"/>
                      <a:pt x="122" y="17"/>
                      <a:pt x="59" y="28"/>
                    </a:cubicBezTo>
                    <a:cubicBezTo>
                      <a:pt x="1" y="35"/>
                      <a:pt x="22" y="117"/>
                      <a:pt x="77" y="117"/>
                    </a:cubicBezTo>
                    <a:cubicBezTo>
                      <a:pt x="79" y="117"/>
                      <a:pt x="81" y="117"/>
                      <a:pt x="83" y="117"/>
                    </a:cubicBezTo>
                    <a:cubicBezTo>
                      <a:pt x="161" y="103"/>
                      <a:pt x="238" y="96"/>
                      <a:pt x="313" y="64"/>
                    </a:cubicBezTo>
                    <a:cubicBezTo>
                      <a:pt x="344" y="46"/>
                      <a:pt x="323" y="7"/>
                      <a:pt x="295" y="4"/>
                    </a:cubicBezTo>
                    <a:cubicBezTo>
                      <a:pt x="281" y="2"/>
                      <a:pt x="267" y="1"/>
                      <a:pt x="252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35"/>
              <p:cNvSpPr/>
              <p:nvPr/>
            </p:nvSpPr>
            <p:spPr>
              <a:xfrm>
                <a:off x="6521725" y="2173125"/>
                <a:ext cx="19625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70" extrusionOk="0">
                    <a:moveTo>
                      <a:pt x="619" y="1"/>
                    </a:moveTo>
                    <a:cubicBezTo>
                      <a:pt x="431" y="1"/>
                      <a:pt x="246" y="32"/>
                      <a:pt x="61" y="69"/>
                    </a:cubicBezTo>
                    <a:cubicBezTo>
                      <a:pt x="1" y="83"/>
                      <a:pt x="20" y="169"/>
                      <a:pt x="76" y="169"/>
                    </a:cubicBezTo>
                    <a:cubicBezTo>
                      <a:pt x="79" y="169"/>
                      <a:pt x="82" y="169"/>
                      <a:pt x="85" y="168"/>
                    </a:cubicBezTo>
                    <a:cubicBezTo>
                      <a:pt x="308" y="123"/>
                      <a:pt x="530" y="105"/>
                      <a:pt x="749" y="62"/>
                    </a:cubicBezTo>
                    <a:cubicBezTo>
                      <a:pt x="784" y="56"/>
                      <a:pt x="774" y="6"/>
                      <a:pt x="742" y="6"/>
                    </a:cubicBezTo>
                    <a:cubicBezTo>
                      <a:pt x="701" y="2"/>
                      <a:pt x="660" y="1"/>
                      <a:pt x="619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35"/>
              <p:cNvSpPr/>
              <p:nvPr/>
            </p:nvSpPr>
            <p:spPr>
              <a:xfrm>
                <a:off x="6537450" y="2162100"/>
                <a:ext cx="16000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33" extrusionOk="0">
                    <a:moveTo>
                      <a:pt x="522" y="1"/>
                    </a:moveTo>
                    <a:cubicBezTo>
                      <a:pt x="369" y="1"/>
                      <a:pt x="214" y="22"/>
                      <a:pt x="64" y="37"/>
                    </a:cubicBezTo>
                    <a:cubicBezTo>
                      <a:pt x="2" y="41"/>
                      <a:pt x="0" y="132"/>
                      <a:pt x="60" y="132"/>
                    </a:cubicBezTo>
                    <a:cubicBezTo>
                      <a:pt x="61" y="132"/>
                      <a:pt x="63" y="132"/>
                      <a:pt x="64" y="132"/>
                    </a:cubicBezTo>
                    <a:cubicBezTo>
                      <a:pt x="240" y="122"/>
                      <a:pt x="421" y="119"/>
                      <a:pt x="594" y="83"/>
                    </a:cubicBezTo>
                    <a:cubicBezTo>
                      <a:pt x="639" y="73"/>
                      <a:pt x="625" y="5"/>
                      <a:pt x="582" y="2"/>
                    </a:cubicBezTo>
                    <a:cubicBezTo>
                      <a:pt x="562" y="1"/>
                      <a:pt x="542" y="1"/>
                      <a:pt x="522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35"/>
              <p:cNvSpPr/>
              <p:nvPr/>
            </p:nvSpPr>
            <p:spPr>
              <a:xfrm>
                <a:off x="6557075" y="2148975"/>
                <a:ext cx="6800" cy="2325"/>
              </a:xfrm>
              <a:custGeom>
                <a:avLst/>
                <a:gdLst/>
                <a:ahLst/>
                <a:cxnLst/>
                <a:rect l="l" t="t" r="r" b="b"/>
                <a:pathLst>
                  <a:path w="272" h="93" extrusionOk="0">
                    <a:moveTo>
                      <a:pt x="54" y="0"/>
                    </a:moveTo>
                    <a:cubicBezTo>
                      <a:pt x="9" y="0"/>
                      <a:pt x="1" y="79"/>
                      <a:pt x="45" y="85"/>
                    </a:cubicBezTo>
                    <a:cubicBezTo>
                      <a:pt x="73" y="90"/>
                      <a:pt x="99" y="92"/>
                      <a:pt x="124" y="92"/>
                    </a:cubicBezTo>
                    <a:cubicBezTo>
                      <a:pt x="162" y="92"/>
                      <a:pt x="199" y="87"/>
                      <a:pt x="239" y="72"/>
                    </a:cubicBezTo>
                    <a:cubicBezTo>
                      <a:pt x="271" y="57"/>
                      <a:pt x="267" y="5"/>
                      <a:pt x="229" y="5"/>
                    </a:cubicBezTo>
                    <a:cubicBezTo>
                      <a:pt x="206" y="6"/>
                      <a:pt x="183" y="7"/>
                      <a:pt x="161" y="7"/>
                    </a:cubicBezTo>
                    <a:cubicBezTo>
                      <a:pt x="127" y="7"/>
                      <a:pt x="93" y="5"/>
                      <a:pt x="59" y="1"/>
                    </a:cubicBezTo>
                    <a:cubicBezTo>
                      <a:pt x="57" y="0"/>
                      <a:pt x="56" y="0"/>
                      <a:pt x="54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35"/>
              <p:cNvSpPr/>
              <p:nvPr/>
            </p:nvSpPr>
            <p:spPr>
              <a:xfrm>
                <a:off x="6480425" y="2179000"/>
                <a:ext cx="32125" cy="3525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1" extrusionOk="0">
                    <a:moveTo>
                      <a:pt x="1253" y="0"/>
                    </a:moveTo>
                    <a:cubicBezTo>
                      <a:pt x="1252" y="0"/>
                      <a:pt x="1251" y="0"/>
                      <a:pt x="1250" y="0"/>
                    </a:cubicBezTo>
                    <a:cubicBezTo>
                      <a:pt x="958" y="29"/>
                      <a:pt x="669" y="55"/>
                      <a:pt x="378" y="55"/>
                    </a:cubicBezTo>
                    <a:cubicBezTo>
                      <a:pt x="269" y="55"/>
                      <a:pt x="159" y="51"/>
                      <a:pt x="50" y="43"/>
                    </a:cubicBezTo>
                    <a:cubicBezTo>
                      <a:pt x="49" y="43"/>
                      <a:pt x="47" y="43"/>
                      <a:pt x="46" y="43"/>
                    </a:cubicBezTo>
                    <a:cubicBezTo>
                      <a:pt x="1" y="43"/>
                      <a:pt x="2" y="113"/>
                      <a:pt x="50" y="117"/>
                    </a:cubicBezTo>
                    <a:cubicBezTo>
                      <a:pt x="204" y="132"/>
                      <a:pt x="360" y="141"/>
                      <a:pt x="515" y="141"/>
                    </a:cubicBezTo>
                    <a:cubicBezTo>
                      <a:pt x="765" y="141"/>
                      <a:pt x="1014" y="118"/>
                      <a:pt x="1257" y="57"/>
                    </a:cubicBezTo>
                    <a:cubicBezTo>
                      <a:pt x="1285" y="50"/>
                      <a:pt x="1283" y="0"/>
                      <a:pt x="1253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35"/>
              <p:cNvSpPr/>
              <p:nvPr/>
            </p:nvSpPr>
            <p:spPr>
              <a:xfrm>
                <a:off x="6495700" y="2164850"/>
                <a:ext cx="2280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86" extrusionOk="0">
                    <a:moveTo>
                      <a:pt x="57" y="0"/>
                    </a:moveTo>
                    <a:cubicBezTo>
                      <a:pt x="16" y="0"/>
                      <a:pt x="0" y="59"/>
                      <a:pt x="46" y="76"/>
                    </a:cubicBezTo>
                    <a:cubicBezTo>
                      <a:pt x="216" y="140"/>
                      <a:pt x="422" y="186"/>
                      <a:pt x="618" y="186"/>
                    </a:cubicBezTo>
                    <a:cubicBezTo>
                      <a:pt x="700" y="186"/>
                      <a:pt x="780" y="178"/>
                      <a:pt x="854" y="160"/>
                    </a:cubicBezTo>
                    <a:cubicBezTo>
                      <a:pt x="911" y="146"/>
                      <a:pt x="893" y="69"/>
                      <a:pt x="841" y="61"/>
                    </a:cubicBezTo>
                    <a:cubicBezTo>
                      <a:pt x="773" y="55"/>
                      <a:pt x="706" y="55"/>
                      <a:pt x="639" y="55"/>
                    </a:cubicBezTo>
                    <a:cubicBezTo>
                      <a:pt x="582" y="55"/>
                      <a:pt x="530" y="55"/>
                      <a:pt x="473" y="51"/>
                    </a:cubicBezTo>
                    <a:cubicBezTo>
                      <a:pt x="336" y="43"/>
                      <a:pt x="201" y="19"/>
                      <a:pt x="67" y="1"/>
                    </a:cubicBezTo>
                    <a:cubicBezTo>
                      <a:pt x="64" y="0"/>
                      <a:pt x="61" y="0"/>
                      <a:pt x="57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35"/>
              <p:cNvSpPr/>
              <p:nvPr/>
            </p:nvSpPr>
            <p:spPr>
              <a:xfrm>
                <a:off x="6524125" y="2155275"/>
                <a:ext cx="1087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30" extrusionOk="0">
                    <a:moveTo>
                      <a:pt x="232" y="0"/>
                    </a:moveTo>
                    <a:cubicBezTo>
                      <a:pt x="182" y="0"/>
                      <a:pt x="131" y="3"/>
                      <a:pt x="81" y="3"/>
                    </a:cubicBezTo>
                    <a:cubicBezTo>
                      <a:pt x="0" y="3"/>
                      <a:pt x="0" y="127"/>
                      <a:pt x="81" y="127"/>
                    </a:cubicBezTo>
                    <a:cubicBezTo>
                      <a:pt x="129" y="127"/>
                      <a:pt x="179" y="129"/>
                      <a:pt x="227" y="129"/>
                    </a:cubicBezTo>
                    <a:cubicBezTo>
                      <a:pt x="281" y="129"/>
                      <a:pt x="335" y="126"/>
                      <a:pt x="385" y="113"/>
                    </a:cubicBezTo>
                    <a:cubicBezTo>
                      <a:pt x="434" y="102"/>
                      <a:pt x="434" y="28"/>
                      <a:pt x="385" y="14"/>
                    </a:cubicBezTo>
                    <a:cubicBezTo>
                      <a:pt x="336" y="3"/>
                      <a:pt x="285" y="0"/>
                      <a:pt x="23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35"/>
              <p:cNvSpPr/>
              <p:nvPr/>
            </p:nvSpPr>
            <p:spPr>
              <a:xfrm>
                <a:off x="6522800" y="2165775"/>
                <a:ext cx="8125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13" extrusionOk="0">
                    <a:moveTo>
                      <a:pt x="187" y="0"/>
                    </a:moveTo>
                    <a:cubicBezTo>
                      <a:pt x="148" y="0"/>
                      <a:pt x="109" y="3"/>
                      <a:pt x="70" y="6"/>
                    </a:cubicBezTo>
                    <a:cubicBezTo>
                      <a:pt x="2" y="14"/>
                      <a:pt x="0" y="113"/>
                      <a:pt x="66" y="113"/>
                    </a:cubicBezTo>
                    <a:cubicBezTo>
                      <a:pt x="68" y="113"/>
                      <a:pt x="69" y="112"/>
                      <a:pt x="70" y="112"/>
                    </a:cubicBezTo>
                    <a:cubicBezTo>
                      <a:pt x="142" y="109"/>
                      <a:pt x="212" y="106"/>
                      <a:pt x="282" y="84"/>
                    </a:cubicBezTo>
                    <a:cubicBezTo>
                      <a:pt x="318" y="74"/>
                      <a:pt x="325" y="14"/>
                      <a:pt x="282" y="6"/>
                    </a:cubicBezTo>
                    <a:cubicBezTo>
                      <a:pt x="250" y="2"/>
                      <a:pt x="219" y="0"/>
                      <a:pt x="187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35"/>
              <p:cNvSpPr/>
              <p:nvPr/>
            </p:nvSpPr>
            <p:spPr>
              <a:xfrm>
                <a:off x="6478675" y="2172200"/>
                <a:ext cx="2162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29" extrusionOk="0">
                    <a:moveTo>
                      <a:pt x="826" y="0"/>
                    </a:moveTo>
                    <a:cubicBezTo>
                      <a:pt x="825" y="0"/>
                      <a:pt x="824" y="0"/>
                      <a:pt x="823" y="0"/>
                    </a:cubicBezTo>
                    <a:cubicBezTo>
                      <a:pt x="627" y="18"/>
                      <a:pt x="442" y="43"/>
                      <a:pt x="252" y="43"/>
                    </a:cubicBezTo>
                    <a:cubicBezTo>
                      <a:pt x="186" y="43"/>
                      <a:pt x="118" y="40"/>
                      <a:pt x="49" y="32"/>
                    </a:cubicBezTo>
                    <a:cubicBezTo>
                      <a:pt x="48" y="32"/>
                      <a:pt x="47" y="32"/>
                      <a:pt x="46" y="32"/>
                    </a:cubicBezTo>
                    <a:cubicBezTo>
                      <a:pt x="0" y="32"/>
                      <a:pt x="5" y="100"/>
                      <a:pt x="49" y="106"/>
                    </a:cubicBezTo>
                    <a:cubicBezTo>
                      <a:pt x="157" y="120"/>
                      <a:pt x="269" y="129"/>
                      <a:pt x="381" y="129"/>
                    </a:cubicBezTo>
                    <a:cubicBezTo>
                      <a:pt x="534" y="129"/>
                      <a:pt x="687" y="112"/>
                      <a:pt x="830" y="67"/>
                    </a:cubicBezTo>
                    <a:cubicBezTo>
                      <a:pt x="864" y="57"/>
                      <a:pt x="861" y="0"/>
                      <a:pt x="82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35"/>
              <p:cNvSpPr/>
              <p:nvPr/>
            </p:nvSpPr>
            <p:spPr>
              <a:xfrm>
                <a:off x="6457050" y="2180175"/>
                <a:ext cx="1597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31" extrusionOk="0">
                    <a:moveTo>
                      <a:pt x="334" y="0"/>
                    </a:moveTo>
                    <a:cubicBezTo>
                      <a:pt x="291" y="0"/>
                      <a:pt x="248" y="1"/>
                      <a:pt x="205" y="2"/>
                    </a:cubicBezTo>
                    <a:lnTo>
                      <a:pt x="70" y="2"/>
                    </a:lnTo>
                    <a:cubicBezTo>
                      <a:pt x="0" y="2"/>
                      <a:pt x="4" y="108"/>
                      <a:pt x="70" y="113"/>
                    </a:cubicBezTo>
                    <a:cubicBezTo>
                      <a:pt x="181" y="117"/>
                      <a:pt x="299" y="131"/>
                      <a:pt x="413" y="131"/>
                    </a:cubicBezTo>
                    <a:cubicBezTo>
                      <a:pt x="473" y="131"/>
                      <a:pt x="533" y="127"/>
                      <a:pt x="590" y="116"/>
                    </a:cubicBezTo>
                    <a:cubicBezTo>
                      <a:pt x="639" y="108"/>
                      <a:pt x="636" y="35"/>
                      <a:pt x="590" y="24"/>
                    </a:cubicBezTo>
                    <a:cubicBezTo>
                      <a:pt x="509" y="5"/>
                      <a:pt x="422" y="0"/>
                      <a:pt x="334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35"/>
              <p:cNvSpPr/>
              <p:nvPr/>
            </p:nvSpPr>
            <p:spPr>
              <a:xfrm>
                <a:off x="6640050" y="2129325"/>
                <a:ext cx="1735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694" h="393" extrusionOk="0">
                    <a:moveTo>
                      <a:pt x="654" y="1"/>
                    </a:moveTo>
                    <a:cubicBezTo>
                      <a:pt x="650" y="1"/>
                      <a:pt x="646" y="1"/>
                      <a:pt x="641" y="3"/>
                    </a:cubicBezTo>
                    <a:cubicBezTo>
                      <a:pt x="429" y="81"/>
                      <a:pt x="231" y="215"/>
                      <a:pt x="34" y="325"/>
                    </a:cubicBezTo>
                    <a:cubicBezTo>
                      <a:pt x="0" y="346"/>
                      <a:pt x="22" y="393"/>
                      <a:pt x="55" y="393"/>
                    </a:cubicBezTo>
                    <a:cubicBezTo>
                      <a:pt x="60" y="393"/>
                      <a:pt x="66" y="392"/>
                      <a:pt x="73" y="388"/>
                    </a:cubicBezTo>
                    <a:cubicBezTo>
                      <a:pt x="270" y="286"/>
                      <a:pt x="490" y="198"/>
                      <a:pt x="669" y="63"/>
                    </a:cubicBezTo>
                    <a:cubicBezTo>
                      <a:pt x="694" y="44"/>
                      <a:pt x="686" y="1"/>
                      <a:pt x="654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35"/>
              <p:cNvSpPr/>
              <p:nvPr/>
            </p:nvSpPr>
            <p:spPr>
              <a:xfrm>
                <a:off x="6634100" y="2129125"/>
                <a:ext cx="8525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169" extrusionOk="0">
                    <a:moveTo>
                      <a:pt x="296" y="0"/>
                    </a:moveTo>
                    <a:cubicBezTo>
                      <a:pt x="294" y="0"/>
                      <a:pt x="292" y="0"/>
                      <a:pt x="289" y="1"/>
                    </a:cubicBezTo>
                    <a:cubicBezTo>
                      <a:pt x="201" y="8"/>
                      <a:pt x="123" y="47"/>
                      <a:pt x="45" y="85"/>
                    </a:cubicBezTo>
                    <a:cubicBezTo>
                      <a:pt x="0" y="110"/>
                      <a:pt x="28" y="168"/>
                      <a:pt x="71" y="168"/>
                    </a:cubicBezTo>
                    <a:cubicBezTo>
                      <a:pt x="77" y="168"/>
                      <a:pt x="85" y="167"/>
                      <a:pt x="92" y="163"/>
                    </a:cubicBezTo>
                    <a:cubicBezTo>
                      <a:pt x="162" y="128"/>
                      <a:pt x="236" y="107"/>
                      <a:pt x="307" y="71"/>
                    </a:cubicBezTo>
                    <a:cubicBezTo>
                      <a:pt x="340" y="54"/>
                      <a:pt x="330" y="0"/>
                      <a:pt x="29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35"/>
              <p:cNvSpPr/>
              <p:nvPr/>
            </p:nvSpPr>
            <p:spPr>
              <a:xfrm>
                <a:off x="6625950" y="2128425"/>
                <a:ext cx="61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2" extrusionOk="0">
                    <a:moveTo>
                      <a:pt x="210" y="1"/>
                    </a:moveTo>
                    <a:cubicBezTo>
                      <a:pt x="209" y="1"/>
                      <a:pt x="208" y="1"/>
                      <a:pt x="206" y="1"/>
                    </a:cubicBezTo>
                    <a:cubicBezTo>
                      <a:pt x="135" y="8"/>
                      <a:pt x="89" y="32"/>
                      <a:pt x="33" y="78"/>
                    </a:cubicBezTo>
                    <a:cubicBezTo>
                      <a:pt x="1" y="102"/>
                      <a:pt x="32" y="152"/>
                      <a:pt x="65" y="152"/>
                    </a:cubicBezTo>
                    <a:cubicBezTo>
                      <a:pt x="72" y="152"/>
                      <a:pt x="79" y="150"/>
                      <a:pt x="86" y="145"/>
                    </a:cubicBezTo>
                    <a:cubicBezTo>
                      <a:pt x="132" y="113"/>
                      <a:pt x="177" y="89"/>
                      <a:pt x="220" y="60"/>
                    </a:cubicBezTo>
                    <a:cubicBezTo>
                      <a:pt x="243" y="44"/>
                      <a:pt x="238" y="1"/>
                      <a:pt x="210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35"/>
              <p:cNvSpPr/>
              <p:nvPr/>
            </p:nvSpPr>
            <p:spPr>
              <a:xfrm>
                <a:off x="6643475" y="2108475"/>
                <a:ext cx="169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64" extrusionOk="0">
                    <a:moveTo>
                      <a:pt x="630" y="0"/>
                    </a:moveTo>
                    <a:cubicBezTo>
                      <a:pt x="625" y="0"/>
                      <a:pt x="619" y="1"/>
                      <a:pt x="613" y="4"/>
                    </a:cubicBezTo>
                    <a:cubicBezTo>
                      <a:pt x="419" y="96"/>
                      <a:pt x="232" y="206"/>
                      <a:pt x="35" y="294"/>
                    </a:cubicBezTo>
                    <a:cubicBezTo>
                      <a:pt x="0" y="310"/>
                      <a:pt x="18" y="364"/>
                      <a:pt x="50" y="364"/>
                    </a:cubicBezTo>
                    <a:cubicBezTo>
                      <a:pt x="54" y="364"/>
                      <a:pt x="58" y="363"/>
                      <a:pt x="63" y="361"/>
                    </a:cubicBezTo>
                    <a:cubicBezTo>
                      <a:pt x="268" y="279"/>
                      <a:pt x="469" y="191"/>
                      <a:pt x="649" y="61"/>
                    </a:cubicBezTo>
                    <a:cubicBezTo>
                      <a:pt x="676" y="40"/>
                      <a:pt x="659" y="0"/>
                      <a:pt x="630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35"/>
              <p:cNvSpPr/>
              <p:nvPr/>
            </p:nvSpPr>
            <p:spPr>
              <a:xfrm>
                <a:off x="6649050" y="2116100"/>
                <a:ext cx="1305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22" h="365" extrusionOk="0">
                    <a:moveTo>
                      <a:pt x="460" y="0"/>
                    </a:moveTo>
                    <a:cubicBezTo>
                      <a:pt x="456" y="0"/>
                      <a:pt x="452" y="1"/>
                      <a:pt x="447" y="2"/>
                    </a:cubicBezTo>
                    <a:cubicBezTo>
                      <a:pt x="299" y="52"/>
                      <a:pt x="133" y="172"/>
                      <a:pt x="30" y="285"/>
                    </a:cubicBezTo>
                    <a:cubicBezTo>
                      <a:pt x="1" y="318"/>
                      <a:pt x="25" y="365"/>
                      <a:pt x="64" y="365"/>
                    </a:cubicBezTo>
                    <a:cubicBezTo>
                      <a:pt x="71" y="365"/>
                      <a:pt x="79" y="363"/>
                      <a:pt x="87" y="359"/>
                    </a:cubicBezTo>
                    <a:cubicBezTo>
                      <a:pt x="221" y="289"/>
                      <a:pt x="384" y="186"/>
                      <a:pt x="493" y="80"/>
                    </a:cubicBezTo>
                    <a:cubicBezTo>
                      <a:pt x="521" y="52"/>
                      <a:pt x="499" y="0"/>
                      <a:pt x="460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35"/>
              <p:cNvSpPr/>
              <p:nvPr/>
            </p:nvSpPr>
            <p:spPr>
              <a:xfrm>
                <a:off x="6664725" y="2110900"/>
                <a:ext cx="1122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449" h="438" extrusionOk="0">
                    <a:moveTo>
                      <a:pt x="406" y="0"/>
                    </a:moveTo>
                    <a:cubicBezTo>
                      <a:pt x="400" y="0"/>
                      <a:pt x="394" y="2"/>
                      <a:pt x="388" y="6"/>
                    </a:cubicBezTo>
                    <a:cubicBezTo>
                      <a:pt x="251" y="104"/>
                      <a:pt x="130" y="236"/>
                      <a:pt x="24" y="366"/>
                    </a:cubicBezTo>
                    <a:cubicBezTo>
                      <a:pt x="0" y="399"/>
                      <a:pt x="24" y="438"/>
                      <a:pt x="56" y="438"/>
                    </a:cubicBezTo>
                    <a:cubicBezTo>
                      <a:pt x="65" y="438"/>
                      <a:pt x="75" y="434"/>
                      <a:pt x="85" y="426"/>
                    </a:cubicBezTo>
                    <a:cubicBezTo>
                      <a:pt x="212" y="316"/>
                      <a:pt x="339" y="193"/>
                      <a:pt x="435" y="49"/>
                    </a:cubicBezTo>
                    <a:cubicBezTo>
                      <a:pt x="448" y="29"/>
                      <a:pt x="429" y="0"/>
                      <a:pt x="40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35"/>
              <p:cNvSpPr/>
              <p:nvPr/>
            </p:nvSpPr>
            <p:spPr>
              <a:xfrm>
                <a:off x="6663650" y="2104450"/>
                <a:ext cx="11875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83" extrusionOk="0">
                    <a:moveTo>
                      <a:pt x="426" y="1"/>
                    </a:moveTo>
                    <a:cubicBezTo>
                      <a:pt x="423" y="1"/>
                      <a:pt x="420" y="1"/>
                      <a:pt x="417" y="2"/>
                    </a:cubicBezTo>
                    <a:cubicBezTo>
                      <a:pt x="290" y="45"/>
                      <a:pt x="177" y="105"/>
                      <a:pt x="61" y="168"/>
                    </a:cubicBezTo>
                    <a:cubicBezTo>
                      <a:pt x="1" y="202"/>
                      <a:pt x="38" y="283"/>
                      <a:pt x="93" y="283"/>
                    </a:cubicBezTo>
                    <a:cubicBezTo>
                      <a:pt x="103" y="283"/>
                      <a:pt x="114" y="280"/>
                      <a:pt x="124" y="274"/>
                    </a:cubicBezTo>
                    <a:cubicBezTo>
                      <a:pt x="237" y="211"/>
                      <a:pt x="346" y="144"/>
                      <a:pt x="449" y="59"/>
                    </a:cubicBezTo>
                    <a:cubicBezTo>
                      <a:pt x="475" y="40"/>
                      <a:pt x="454" y="1"/>
                      <a:pt x="42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35"/>
              <p:cNvSpPr/>
              <p:nvPr/>
            </p:nvSpPr>
            <p:spPr>
              <a:xfrm>
                <a:off x="6643600" y="2230350"/>
                <a:ext cx="164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659" h="211" extrusionOk="0">
                    <a:moveTo>
                      <a:pt x="612" y="0"/>
                    </a:moveTo>
                    <a:cubicBezTo>
                      <a:pt x="609" y="0"/>
                      <a:pt x="607" y="1"/>
                      <a:pt x="605" y="1"/>
                    </a:cubicBezTo>
                    <a:cubicBezTo>
                      <a:pt x="418" y="33"/>
                      <a:pt x="234" y="82"/>
                      <a:pt x="51" y="128"/>
                    </a:cubicBezTo>
                    <a:cubicBezTo>
                      <a:pt x="1" y="142"/>
                      <a:pt x="16" y="210"/>
                      <a:pt x="63" y="210"/>
                    </a:cubicBezTo>
                    <a:cubicBezTo>
                      <a:pt x="66" y="210"/>
                      <a:pt x="69" y="210"/>
                      <a:pt x="72" y="209"/>
                    </a:cubicBezTo>
                    <a:cubicBezTo>
                      <a:pt x="255" y="164"/>
                      <a:pt x="442" y="121"/>
                      <a:pt x="623" y="61"/>
                    </a:cubicBezTo>
                    <a:cubicBezTo>
                      <a:pt x="659" y="51"/>
                      <a:pt x="646" y="0"/>
                      <a:pt x="61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35"/>
              <p:cNvSpPr/>
              <p:nvPr/>
            </p:nvSpPr>
            <p:spPr>
              <a:xfrm>
                <a:off x="6672500" y="2218500"/>
                <a:ext cx="279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414" extrusionOk="0">
                    <a:moveTo>
                      <a:pt x="1061" y="1"/>
                    </a:moveTo>
                    <a:cubicBezTo>
                      <a:pt x="1058" y="1"/>
                      <a:pt x="1055" y="1"/>
                      <a:pt x="1051" y="2"/>
                    </a:cubicBezTo>
                    <a:cubicBezTo>
                      <a:pt x="706" y="83"/>
                      <a:pt x="367" y="232"/>
                      <a:pt x="35" y="351"/>
                    </a:cubicBezTo>
                    <a:cubicBezTo>
                      <a:pt x="0" y="364"/>
                      <a:pt x="8" y="414"/>
                      <a:pt x="37" y="414"/>
                    </a:cubicBezTo>
                    <a:cubicBezTo>
                      <a:pt x="41" y="414"/>
                      <a:pt x="45" y="413"/>
                      <a:pt x="49" y="411"/>
                    </a:cubicBezTo>
                    <a:cubicBezTo>
                      <a:pt x="391" y="302"/>
                      <a:pt x="755" y="214"/>
                      <a:pt x="1080" y="69"/>
                    </a:cubicBezTo>
                    <a:cubicBezTo>
                      <a:pt x="1119" y="53"/>
                      <a:pt x="1095" y="1"/>
                      <a:pt x="106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35"/>
              <p:cNvSpPr/>
              <p:nvPr/>
            </p:nvSpPr>
            <p:spPr>
              <a:xfrm>
                <a:off x="6663300" y="2215700"/>
                <a:ext cx="2012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95" extrusionOk="0">
                    <a:moveTo>
                      <a:pt x="749" y="0"/>
                    </a:moveTo>
                    <a:cubicBezTo>
                      <a:pt x="748" y="0"/>
                      <a:pt x="747" y="1"/>
                      <a:pt x="746" y="1"/>
                    </a:cubicBezTo>
                    <a:cubicBezTo>
                      <a:pt x="516" y="29"/>
                      <a:pt x="265" y="114"/>
                      <a:pt x="53" y="199"/>
                    </a:cubicBezTo>
                    <a:cubicBezTo>
                      <a:pt x="0" y="219"/>
                      <a:pt x="16" y="295"/>
                      <a:pt x="70" y="295"/>
                    </a:cubicBezTo>
                    <a:cubicBezTo>
                      <a:pt x="74" y="295"/>
                      <a:pt x="78" y="294"/>
                      <a:pt x="81" y="294"/>
                    </a:cubicBezTo>
                    <a:cubicBezTo>
                      <a:pt x="304" y="248"/>
                      <a:pt x="562" y="188"/>
                      <a:pt x="767" y="85"/>
                    </a:cubicBezTo>
                    <a:cubicBezTo>
                      <a:pt x="804" y="69"/>
                      <a:pt x="789" y="0"/>
                      <a:pt x="749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35"/>
              <p:cNvSpPr/>
              <p:nvPr/>
            </p:nvSpPr>
            <p:spPr>
              <a:xfrm>
                <a:off x="6693575" y="2206450"/>
                <a:ext cx="12625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220" extrusionOk="0">
                    <a:moveTo>
                      <a:pt x="438" y="0"/>
                    </a:moveTo>
                    <a:cubicBezTo>
                      <a:pt x="311" y="0"/>
                      <a:pt x="184" y="57"/>
                      <a:pt x="68" y="99"/>
                    </a:cubicBezTo>
                    <a:cubicBezTo>
                      <a:pt x="1" y="124"/>
                      <a:pt x="22" y="220"/>
                      <a:pt x="78" y="220"/>
                    </a:cubicBezTo>
                    <a:cubicBezTo>
                      <a:pt x="84" y="220"/>
                      <a:pt x="92" y="219"/>
                      <a:pt x="99" y="216"/>
                    </a:cubicBezTo>
                    <a:cubicBezTo>
                      <a:pt x="219" y="170"/>
                      <a:pt x="350" y="145"/>
                      <a:pt x="462" y="88"/>
                    </a:cubicBezTo>
                    <a:cubicBezTo>
                      <a:pt x="505" y="67"/>
                      <a:pt x="484" y="0"/>
                      <a:pt x="438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35"/>
              <p:cNvSpPr/>
              <p:nvPr/>
            </p:nvSpPr>
            <p:spPr>
              <a:xfrm>
                <a:off x="6706825" y="2208500"/>
                <a:ext cx="1485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87" extrusionOk="0">
                    <a:moveTo>
                      <a:pt x="535" y="1"/>
                    </a:moveTo>
                    <a:cubicBezTo>
                      <a:pt x="531" y="1"/>
                      <a:pt x="526" y="2"/>
                      <a:pt x="522" y="3"/>
                    </a:cubicBezTo>
                    <a:cubicBezTo>
                      <a:pt x="364" y="52"/>
                      <a:pt x="219" y="134"/>
                      <a:pt x="60" y="183"/>
                    </a:cubicBezTo>
                    <a:cubicBezTo>
                      <a:pt x="0" y="202"/>
                      <a:pt x="18" y="287"/>
                      <a:pt x="75" y="287"/>
                    </a:cubicBezTo>
                    <a:cubicBezTo>
                      <a:pt x="79" y="287"/>
                      <a:pt x="84" y="286"/>
                      <a:pt x="88" y="285"/>
                    </a:cubicBezTo>
                    <a:cubicBezTo>
                      <a:pt x="254" y="246"/>
                      <a:pt x="437" y="190"/>
                      <a:pt x="565" y="77"/>
                    </a:cubicBezTo>
                    <a:cubicBezTo>
                      <a:pt x="593" y="49"/>
                      <a:pt x="568" y="1"/>
                      <a:pt x="535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35"/>
              <p:cNvSpPr/>
              <p:nvPr/>
            </p:nvSpPr>
            <p:spPr>
              <a:xfrm>
                <a:off x="6712675" y="2197250"/>
                <a:ext cx="9300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91" extrusionOk="0">
                    <a:moveTo>
                      <a:pt x="317" y="1"/>
                    </a:moveTo>
                    <a:cubicBezTo>
                      <a:pt x="315" y="1"/>
                      <a:pt x="312" y="1"/>
                      <a:pt x="309" y="1"/>
                    </a:cubicBezTo>
                    <a:cubicBezTo>
                      <a:pt x="221" y="8"/>
                      <a:pt x="143" y="51"/>
                      <a:pt x="59" y="82"/>
                    </a:cubicBezTo>
                    <a:cubicBezTo>
                      <a:pt x="1" y="105"/>
                      <a:pt x="16" y="191"/>
                      <a:pt x="72" y="191"/>
                    </a:cubicBezTo>
                    <a:cubicBezTo>
                      <a:pt x="78" y="191"/>
                      <a:pt x="84" y="190"/>
                      <a:pt x="91" y="188"/>
                    </a:cubicBezTo>
                    <a:cubicBezTo>
                      <a:pt x="172" y="163"/>
                      <a:pt x="264" y="142"/>
                      <a:pt x="334" y="96"/>
                    </a:cubicBezTo>
                    <a:cubicBezTo>
                      <a:pt x="371" y="70"/>
                      <a:pt x="367" y="1"/>
                      <a:pt x="317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35"/>
              <p:cNvSpPr/>
              <p:nvPr/>
            </p:nvSpPr>
            <p:spPr>
              <a:xfrm>
                <a:off x="6683025" y="2200700"/>
                <a:ext cx="9575" cy="415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166" extrusionOk="0">
                    <a:moveTo>
                      <a:pt x="330" y="1"/>
                    </a:moveTo>
                    <a:cubicBezTo>
                      <a:pt x="329" y="1"/>
                      <a:pt x="328" y="1"/>
                      <a:pt x="327" y="1"/>
                    </a:cubicBezTo>
                    <a:cubicBezTo>
                      <a:pt x="239" y="4"/>
                      <a:pt x="151" y="29"/>
                      <a:pt x="66" y="50"/>
                    </a:cubicBezTo>
                    <a:cubicBezTo>
                      <a:pt x="0" y="69"/>
                      <a:pt x="20" y="165"/>
                      <a:pt x="82" y="165"/>
                    </a:cubicBezTo>
                    <a:cubicBezTo>
                      <a:pt x="87" y="165"/>
                      <a:pt x="92" y="165"/>
                      <a:pt x="97" y="163"/>
                    </a:cubicBezTo>
                    <a:cubicBezTo>
                      <a:pt x="182" y="139"/>
                      <a:pt x="267" y="118"/>
                      <a:pt x="348" y="79"/>
                    </a:cubicBezTo>
                    <a:cubicBezTo>
                      <a:pt x="383" y="61"/>
                      <a:pt x="370" y="1"/>
                      <a:pt x="330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35"/>
              <p:cNvSpPr/>
              <p:nvPr/>
            </p:nvSpPr>
            <p:spPr>
              <a:xfrm>
                <a:off x="6732100" y="2197775"/>
                <a:ext cx="15000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312" extrusionOk="0">
                    <a:moveTo>
                      <a:pt x="529" y="0"/>
                    </a:moveTo>
                    <a:cubicBezTo>
                      <a:pt x="525" y="0"/>
                      <a:pt x="521" y="1"/>
                      <a:pt x="518" y="2"/>
                    </a:cubicBezTo>
                    <a:cubicBezTo>
                      <a:pt x="352" y="36"/>
                      <a:pt x="186" y="139"/>
                      <a:pt x="41" y="224"/>
                    </a:cubicBezTo>
                    <a:cubicBezTo>
                      <a:pt x="0" y="245"/>
                      <a:pt x="21" y="312"/>
                      <a:pt x="60" y="312"/>
                    </a:cubicBezTo>
                    <a:cubicBezTo>
                      <a:pt x="65" y="312"/>
                      <a:pt x="71" y="311"/>
                      <a:pt x="76" y="308"/>
                    </a:cubicBezTo>
                    <a:cubicBezTo>
                      <a:pt x="242" y="248"/>
                      <a:pt x="425" y="188"/>
                      <a:pt x="564" y="79"/>
                    </a:cubicBezTo>
                    <a:cubicBezTo>
                      <a:pt x="599" y="50"/>
                      <a:pt x="567" y="0"/>
                      <a:pt x="52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35"/>
              <p:cNvSpPr/>
              <p:nvPr/>
            </p:nvSpPr>
            <p:spPr>
              <a:xfrm>
                <a:off x="6728575" y="2192925"/>
                <a:ext cx="109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15" extrusionOk="0">
                    <a:moveTo>
                      <a:pt x="379" y="1"/>
                    </a:moveTo>
                    <a:cubicBezTo>
                      <a:pt x="378" y="1"/>
                      <a:pt x="377" y="1"/>
                      <a:pt x="376" y="1"/>
                    </a:cubicBezTo>
                    <a:cubicBezTo>
                      <a:pt x="263" y="12"/>
                      <a:pt x="157" y="61"/>
                      <a:pt x="58" y="114"/>
                    </a:cubicBezTo>
                    <a:cubicBezTo>
                      <a:pt x="0" y="144"/>
                      <a:pt x="35" y="215"/>
                      <a:pt x="88" y="215"/>
                    </a:cubicBezTo>
                    <a:cubicBezTo>
                      <a:pt x="97" y="215"/>
                      <a:pt x="106" y="213"/>
                      <a:pt x="115" y="209"/>
                    </a:cubicBezTo>
                    <a:cubicBezTo>
                      <a:pt x="206" y="167"/>
                      <a:pt x="309" y="139"/>
                      <a:pt x="401" y="90"/>
                    </a:cubicBezTo>
                    <a:cubicBezTo>
                      <a:pt x="438" y="69"/>
                      <a:pt x="423" y="1"/>
                      <a:pt x="379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35"/>
              <p:cNvSpPr/>
              <p:nvPr/>
            </p:nvSpPr>
            <p:spPr>
              <a:xfrm>
                <a:off x="6745225" y="2177775"/>
                <a:ext cx="19300" cy="11825"/>
              </a:xfrm>
              <a:custGeom>
                <a:avLst/>
                <a:gdLst/>
                <a:ahLst/>
                <a:cxnLst/>
                <a:rect l="l" t="t" r="r" b="b"/>
                <a:pathLst>
                  <a:path w="772" h="473" extrusionOk="0">
                    <a:moveTo>
                      <a:pt x="719" y="1"/>
                    </a:moveTo>
                    <a:cubicBezTo>
                      <a:pt x="714" y="1"/>
                      <a:pt x="710" y="2"/>
                      <a:pt x="705" y="4"/>
                    </a:cubicBezTo>
                    <a:cubicBezTo>
                      <a:pt x="469" y="106"/>
                      <a:pt x="254" y="258"/>
                      <a:pt x="39" y="395"/>
                    </a:cubicBezTo>
                    <a:cubicBezTo>
                      <a:pt x="0" y="419"/>
                      <a:pt x="21" y="473"/>
                      <a:pt x="58" y="473"/>
                    </a:cubicBezTo>
                    <a:cubicBezTo>
                      <a:pt x="65" y="473"/>
                      <a:pt x="73" y="471"/>
                      <a:pt x="81" y="466"/>
                    </a:cubicBezTo>
                    <a:cubicBezTo>
                      <a:pt x="303" y="339"/>
                      <a:pt x="540" y="219"/>
                      <a:pt x="744" y="56"/>
                    </a:cubicBezTo>
                    <a:cubicBezTo>
                      <a:pt x="772" y="35"/>
                      <a:pt x="747" y="1"/>
                      <a:pt x="719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35"/>
              <p:cNvSpPr/>
              <p:nvPr/>
            </p:nvSpPr>
            <p:spPr>
              <a:xfrm>
                <a:off x="6750725" y="2191100"/>
                <a:ext cx="76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92" extrusionOk="0">
                    <a:moveTo>
                      <a:pt x="268" y="0"/>
                    </a:moveTo>
                    <a:cubicBezTo>
                      <a:pt x="265" y="0"/>
                      <a:pt x="260" y="1"/>
                      <a:pt x="257" y="3"/>
                    </a:cubicBezTo>
                    <a:cubicBezTo>
                      <a:pt x="179" y="42"/>
                      <a:pt x="108" y="88"/>
                      <a:pt x="34" y="131"/>
                    </a:cubicBezTo>
                    <a:cubicBezTo>
                      <a:pt x="1" y="148"/>
                      <a:pt x="21" y="192"/>
                      <a:pt x="52" y="192"/>
                    </a:cubicBezTo>
                    <a:cubicBezTo>
                      <a:pt x="57" y="192"/>
                      <a:pt x="63" y="191"/>
                      <a:pt x="69" y="187"/>
                    </a:cubicBezTo>
                    <a:cubicBezTo>
                      <a:pt x="146" y="148"/>
                      <a:pt x="221" y="106"/>
                      <a:pt x="288" y="46"/>
                    </a:cubicBezTo>
                    <a:cubicBezTo>
                      <a:pt x="306" y="28"/>
                      <a:pt x="289" y="0"/>
                      <a:pt x="268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35"/>
              <p:cNvSpPr/>
              <p:nvPr/>
            </p:nvSpPr>
            <p:spPr>
              <a:xfrm>
                <a:off x="6766125" y="2161075"/>
                <a:ext cx="214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936" extrusionOk="0">
                    <a:moveTo>
                      <a:pt x="793" y="1"/>
                    </a:moveTo>
                    <a:cubicBezTo>
                      <a:pt x="782" y="1"/>
                      <a:pt x="770" y="5"/>
                      <a:pt x="759" y="15"/>
                    </a:cubicBezTo>
                    <a:cubicBezTo>
                      <a:pt x="625" y="142"/>
                      <a:pt x="516" y="300"/>
                      <a:pt x="395" y="442"/>
                    </a:cubicBezTo>
                    <a:cubicBezTo>
                      <a:pt x="272" y="583"/>
                      <a:pt x="149" y="724"/>
                      <a:pt x="25" y="869"/>
                    </a:cubicBezTo>
                    <a:cubicBezTo>
                      <a:pt x="0" y="899"/>
                      <a:pt x="25" y="936"/>
                      <a:pt x="55" y="936"/>
                    </a:cubicBezTo>
                    <a:cubicBezTo>
                      <a:pt x="64" y="936"/>
                      <a:pt x="73" y="933"/>
                      <a:pt x="81" y="926"/>
                    </a:cubicBezTo>
                    <a:cubicBezTo>
                      <a:pt x="364" y="699"/>
                      <a:pt x="678" y="403"/>
                      <a:pt x="837" y="75"/>
                    </a:cubicBezTo>
                    <a:cubicBezTo>
                      <a:pt x="855" y="38"/>
                      <a:pt x="826" y="1"/>
                      <a:pt x="793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35"/>
              <p:cNvSpPr/>
              <p:nvPr/>
            </p:nvSpPr>
            <p:spPr>
              <a:xfrm>
                <a:off x="6768325" y="2165875"/>
                <a:ext cx="6800" cy="6250"/>
              </a:xfrm>
              <a:custGeom>
                <a:avLst/>
                <a:gdLst/>
                <a:ahLst/>
                <a:cxnLst/>
                <a:rect l="l" t="t" r="r" b="b"/>
                <a:pathLst>
                  <a:path w="272" h="250" extrusionOk="0">
                    <a:moveTo>
                      <a:pt x="227" y="1"/>
                    </a:moveTo>
                    <a:cubicBezTo>
                      <a:pt x="221" y="1"/>
                      <a:pt x="215" y="2"/>
                      <a:pt x="209" y="7"/>
                    </a:cubicBezTo>
                    <a:cubicBezTo>
                      <a:pt x="141" y="56"/>
                      <a:pt x="85" y="123"/>
                      <a:pt x="25" y="186"/>
                    </a:cubicBezTo>
                    <a:cubicBezTo>
                      <a:pt x="0" y="214"/>
                      <a:pt x="25" y="250"/>
                      <a:pt x="53" y="250"/>
                    </a:cubicBezTo>
                    <a:cubicBezTo>
                      <a:pt x="62" y="250"/>
                      <a:pt x="70" y="247"/>
                      <a:pt x="78" y="240"/>
                    </a:cubicBezTo>
                    <a:cubicBezTo>
                      <a:pt x="138" y="180"/>
                      <a:pt x="205" y="119"/>
                      <a:pt x="255" y="52"/>
                    </a:cubicBezTo>
                    <a:cubicBezTo>
                      <a:pt x="272" y="30"/>
                      <a:pt x="250" y="1"/>
                      <a:pt x="22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35"/>
              <p:cNvSpPr/>
              <p:nvPr/>
            </p:nvSpPr>
            <p:spPr>
              <a:xfrm>
                <a:off x="6730975" y="2180500"/>
                <a:ext cx="1775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710" h="305" extrusionOk="0">
                    <a:moveTo>
                      <a:pt x="657" y="1"/>
                    </a:moveTo>
                    <a:cubicBezTo>
                      <a:pt x="653" y="1"/>
                      <a:pt x="648" y="2"/>
                      <a:pt x="644" y="4"/>
                    </a:cubicBezTo>
                    <a:cubicBezTo>
                      <a:pt x="446" y="95"/>
                      <a:pt x="252" y="184"/>
                      <a:pt x="40" y="240"/>
                    </a:cubicBezTo>
                    <a:cubicBezTo>
                      <a:pt x="0" y="251"/>
                      <a:pt x="17" y="304"/>
                      <a:pt x="51" y="304"/>
                    </a:cubicBezTo>
                    <a:cubicBezTo>
                      <a:pt x="53" y="304"/>
                      <a:pt x="55" y="304"/>
                      <a:pt x="58" y="304"/>
                    </a:cubicBezTo>
                    <a:cubicBezTo>
                      <a:pt x="284" y="272"/>
                      <a:pt x="506" y="198"/>
                      <a:pt x="682" y="57"/>
                    </a:cubicBezTo>
                    <a:cubicBezTo>
                      <a:pt x="710" y="35"/>
                      <a:pt x="685" y="1"/>
                      <a:pt x="65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35"/>
              <p:cNvSpPr/>
              <p:nvPr/>
            </p:nvSpPr>
            <p:spPr>
              <a:xfrm>
                <a:off x="6700000" y="2192400"/>
                <a:ext cx="1295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196" extrusionOk="0">
                    <a:moveTo>
                      <a:pt x="460" y="0"/>
                    </a:moveTo>
                    <a:cubicBezTo>
                      <a:pt x="457" y="0"/>
                      <a:pt x="455" y="0"/>
                      <a:pt x="453" y="1"/>
                    </a:cubicBezTo>
                    <a:cubicBezTo>
                      <a:pt x="316" y="22"/>
                      <a:pt x="174" y="79"/>
                      <a:pt x="44" y="124"/>
                    </a:cubicBezTo>
                    <a:cubicBezTo>
                      <a:pt x="0" y="141"/>
                      <a:pt x="13" y="196"/>
                      <a:pt x="54" y="196"/>
                    </a:cubicBezTo>
                    <a:cubicBezTo>
                      <a:pt x="57" y="196"/>
                      <a:pt x="59" y="196"/>
                      <a:pt x="61" y="195"/>
                    </a:cubicBezTo>
                    <a:cubicBezTo>
                      <a:pt x="202" y="174"/>
                      <a:pt x="358" y="139"/>
                      <a:pt x="481" y="68"/>
                    </a:cubicBezTo>
                    <a:cubicBezTo>
                      <a:pt x="518" y="48"/>
                      <a:pt x="495" y="0"/>
                      <a:pt x="460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35"/>
              <p:cNvSpPr/>
              <p:nvPr/>
            </p:nvSpPr>
            <p:spPr>
              <a:xfrm>
                <a:off x="6750200" y="2167450"/>
                <a:ext cx="11700" cy="7725"/>
              </a:xfrm>
              <a:custGeom>
                <a:avLst/>
                <a:gdLst/>
                <a:ahLst/>
                <a:cxnLst/>
                <a:rect l="l" t="t" r="r" b="b"/>
                <a:pathLst>
                  <a:path w="468" h="309" extrusionOk="0">
                    <a:moveTo>
                      <a:pt x="412" y="0"/>
                    </a:moveTo>
                    <a:cubicBezTo>
                      <a:pt x="407" y="0"/>
                      <a:pt x="402" y="1"/>
                      <a:pt x="397" y="3"/>
                    </a:cubicBezTo>
                    <a:cubicBezTo>
                      <a:pt x="267" y="60"/>
                      <a:pt x="143" y="148"/>
                      <a:pt x="34" y="240"/>
                    </a:cubicBezTo>
                    <a:cubicBezTo>
                      <a:pt x="0" y="264"/>
                      <a:pt x="31" y="308"/>
                      <a:pt x="65" y="308"/>
                    </a:cubicBezTo>
                    <a:cubicBezTo>
                      <a:pt x="71" y="308"/>
                      <a:pt x="77" y="307"/>
                      <a:pt x="83" y="304"/>
                    </a:cubicBezTo>
                    <a:cubicBezTo>
                      <a:pt x="210" y="236"/>
                      <a:pt x="341" y="156"/>
                      <a:pt x="439" y="56"/>
                    </a:cubicBezTo>
                    <a:cubicBezTo>
                      <a:pt x="467" y="32"/>
                      <a:pt x="442" y="0"/>
                      <a:pt x="412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35"/>
              <p:cNvSpPr/>
              <p:nvPr/>
            </p:nvSpPr>
            <p:spPr>
              <a:xfrm>
                <a:off x="6787575" y="2137000"/>
                <a:ext cx="13400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634" extrusionOk="0">
                    <a:moveTo>
                      <a:pt x="497" y="1"/>
                    </a:moveTo>
                    <a:cubicBezTo>
                      <a:pt x="489" y="1"/>
                      <a:pt x="481" y="4"/>
                      <a:pt x="473" y="10"/>
                    </a:cubicBezTo>
                    <a:cubicBezTo>
                      <a:pt x="300" y="173"/>
                      <a:pt x="166" y="381"/>
                      <a:pt x="21" y="569"/>
                    </a:cubicBezTo>
                    <a:cubicBezTo>
                      <a:pt x="0" y="598"/>
                      <a:pt x="32" y="633"/>
                      <a:pt x="62" y="633"/>
                    </a:cubicBezTo>
                    <a:cubicBezTo>
                      <a:pt x="71" y="633"/>
                      <a:pt x="81" y="630"/>
                      <a:pt x="88" y="621"/>
                    </a:cubicBezTo>
                    <a:cubicBezTo>
                      <a:pt x="236" y="434"/>
                      <a:pt x="406" y="254"/>
                      <a:pt x="523" y="46"/>
                    </a:cubicBezTo>
                    <a:cubicBezTo>
                      <a:pt x="536" y="22"/>
                      <a:pt x="518" y="1"/>
                      <a:pt x="49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35"/>
              <p:cNvSpPr/>
              <p:nvPr/>
            </p:nvSpPr>
            <p:spPr>
              <a:xfrm>
                <a:off x="6775650" y="2150850"/>
                <a:ext cx="83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332" h="339" extrusionOk="0">
                    <a:moveTo>
                      <a:pt x="293" y="1"/>
                    </a:moveTo>
                    <a:cubicBezTo>
                      <a:pt x="286" y="1"/>
                      <a:pt x="278" y="3"/>
                      <a:pt x="272" y="7"/>
                    </a:cubicBezTo>
                    <a:cubicBezTo>
                      <a:pt x="174" y="85"/>
                      <a:pt x="99" y="173"/>
                      <a:pt x="22" y="276"/>
                    </a:cubicBezTo>
                    <a:cubicBezTo>
                      <a:pt x="0" y="305"/>
                      <a:pt x="32" y="339"/>
                      <a:pt x="64" y="339"/>
                    </a:cubicBezTo>
                    <a:cubicBezTo>
                      <a:pt x="74" y="339"/>
                      <a:pt x="84" y="336"/>
                      <a:pt x="92" y="328"/>
                    </a:cubicBezTo>
                    <a:cubicBezTo>
                      <a:pt x="181" y="237"/>
                      <a:pt x="255" y="152"/>
                      <a:pt x="319" y="43"/>
                    </a:cubicBezTo>
                    <a:cubicBezTo>
                      <a:pt x="331" y="18"/>
                      <a:pt x="313" y="1"/>
                      <a:pt x="293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35"/>
              <p:cNvSpPr/>
              <p:nvPr/>
            </p:nvSpPr>
            <p:spPr>
              <a:xfrm>
                <a:off x="6765700" y="2158925"/>
                <a:ext cx="4600" cy="4325"/>
              </a:xfrm>
              <a:custGeom>
                <a:avLst/>
                <a:gdLst/>
                <a:ahLst/>
                <a:cxnLst/>
                <a:rect l="l" t="t" r="r" b="b"/>
                <a:pathLst>
                  <a:path w="184" h="173" extrusionOk="0">
                    <a:moveTo>
                      <a:pt x="149" y="1"/>
                    </a:moveTo>
                    <a:cubicBezTo>
                      <a:pt x="144" y="1"/>
                      <a:pt x="138" y="2"/>
                      <a:pt x="134" y="5"/>
                    </a:cubicBezTo>
                    <a:cubicBezTo>
                      <a:pt x="95" y="41"/>
                      <a:pt x="60" y="76"/>
                      <a:pt x="24" y="115"/>
                    </a:cubicBezTo>
                    <a:cubicBezTo>
                      <a:pt x="0" y="139"/>
                      <a:pt x="23" y="173"/>
                      <a:pt x="49" y="173"/>
                    </a:cubicBezTo>
                    <a:cubicBezTo>
                      <a:pt x="57" y="173"/>
                      <a:pt x="66" y="169"/>
                      <a:pt x="74" y="161"/>
                    </a:cubicBezTo>
                    <a:cubicBezTo>
                      <a:pt x="109" y="122"/>
                      <a:pt x="140" y="80"/>
                      <a:pt x="173" y="34"/>
                    </a:cubicBezTo>
                    <a:cubicBezTo>
                      <a:pt x="184" y="17"/>
                      <a:pt x="167" y="1"/>
                      <a:pt x="149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35"/>
              <p:cNvSpPr/>
              <p:nvPr/>
            </p:nvSpPr>
            <p:spPr>
              <a:xfrm>
                <a:off x="6787000" y="2130800"/>
                <a:ext cx="8575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343" h="455" extrusionOk="0">
                    <a:moveTo>
                      <a:pt x="305" y="0"/>
                    </a:moveTo>
                    <a:cubicBezTo>
                      <a:pt x="300" y="0"/>
                      <a:pt x="296" y="1"/>
                      <a:pt x="292" y="4"/>
                    </a:cubicBezTo>
                    <a:cubicBezTo>
                      <a:pt x="161" y="96"/>
                      <a:pt x="65" y="258"/>
                      <a:pt x="13" y="403"/>
                    </a:cubicBezTo>
                    <a:cubicBezTo>
                      <a:pt x="0" y="431"/>
                      <a:pt x="27" y="455"/>
                      <a:pt x="53" y="455"/>
                    </a:cubicBezTo>
                    <a:cubicBezTo>
                      <a:pt x="63" y="455"/>
                      <a:pt x="73" y="451"/>
                      <a:pt x="80" y="442"/>
                    </a:cubicBezTo>
                    <a:cubicBezTo>
                      <a:pt x="178" y="325"/>
                      <a:pt x="284" y="185"/>
                      <a:pt x="337" y="40"/>
                    </a:cubicBezTo>
                    <a:cubicBezTo>
                      <a:pt x="343" y="20"/>
                      <a:pt x="324" y="0"/>
                      <a:pt x="305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35"/>
              <p:cNvSpPr/>
              <p:nvPr/>
            </p:nvSpPr>
            <p:spPr>
              <a:xfrm>
                <a:off x="6774675" y="2224475"/>
                <a:ext cx="10875" cy="88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52" extrusionOk="0">
                    <a:moveTo>
                      <a:pt x="36" y="1"/>
                    </a:moveTo>
                    <a:cubicBezTo>
                      <a:pt x="18" y="1"/>
                      <a:pt x="0" y="13"/>
                      <a:pt x="4" y="35"/>
                    </a:cubicBezTo>
                    <a:cubicBezTo>
                      <a:pt x="23" y="193"/>
                      <a:pt x="156" y="351"/>
                      <a:pt x="320" y="351"/>
                    </a:cubicBezTo>
                    <a:cubicBezTo>
                      <a:pt x="342" y="351"/>
                      <a:pt x="365" y="348"/>
                      <a:pt x="389" y="342"/>
                    </a:cubicBezTo>
                    <a:cubicBezTo>
                      <a:pt x="435" y="332"/>
                      <a:pt x="428" y="275"/>
                      <a:pt x="389" y="261"/>
                    </a:cubicBezTo>
                    <a:cubicBezTo>
                      <a:pt x="248" y="208"/>
                      <a:pt x="135" y="162"/>
                      <a:pt x="64" y="17"/>
                    </a:cubicBezTo>
                    <a:cubicBezTo>
                      <a:pt x="59" y="6"/>
                      <a:pt x="47" y="1"/>
                      <a:pt x="3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35"/>
              <p:cNvSpPr/>
              <p:nvPr/>
            </p:nvSpPr>
            <p:spPr>
              <a:xfrm>
                <a:off x="6791000" y="2232650"/>
                <a:ext cx="99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155" extrusionOk="0">
                    <a:moveTo>
                      <a:pt x="350" y="0"/>
                    </a:moveTo>
                    <a:cubicBezTo>
                      <a:pt x="349" y="0"/>
                      <a:pt x="348" y="0"/>
                      <a:pt x="347" y="0"/>
                    </a:cubicBezTo>
                    <a:cubicBezTo>
                      <a:pt x="248" y="8"/>
                      <a:pt x="149" y="39"/>
                      <a:pt x="54" y="64"/>
                    </a:cubicBezTo>
                    <a:cubicBezTo>
                      <a:pt x="1" y="77"/>
                      <a:pt x="19" y="154"/>
                      <a:pt x="67" y="154"/>
                    </a:cubicBezTo>
                    <a:cubicBezTo>
                      <a:pt x="71" y="154"/>
                      <a:pt x="74" y="154"/>
                      <a:pt x="78" y="153"/>
                    </a:cubicBezTo>
                    <a:cubicBezTo>
                      <a:pt x="174" y="128"/>
                      <a:pt x="277" y="111"/>
                      <a:pt x="365" y="72"/>
                    </a:cubicBezTo>
                    <a:cubicBezTo>
                      <a:pt x="398" y="54"/>
                      <a:pt x="383" y="0"/>
                      <a:pt x="350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35"/>
              <p:cNvSpPr/>
              <p:nvPr/>
            </p:nvSpPr>
            <p:spPr>
              <a:xfrm>
                <a:off x="6788375" y="2223600"/>
                <a:ext cx="10250" cy="28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3" extrusionOk="0">
                    <a:moveTo>
                      <a:pt x="235" y="1"/>
                    </a:moveTo>
                    <a:cubicBezTo>
                      <a:pt x="180" y="1"/>
                      <a:pt x="124" y="4"/>
                      <a:pt x="67" y="7"/>
                    </a:cubicBezTo>
                    <a:cubicBezTo>
                      <a:pt x="1" y="10"/>
                      <a:pt x="0" y="113"/>
                      <a:pt x="64" y="113"/>
                    </a:cubicBezTo>
                    <a:cubicBezTo>
                      <a:pt x="65" y="113"/>
                      <a:pt x="66" y="113"/>
                      <a:pt x="67" y="112"/>
                    </a:cubicBezTo>
                    <a:cubicBezTo>
                      <a:pt x="166" y="108"/>
                      <a:pt x="261" y="108"/>
                      <a:pt x="356" y="91"/>
                    </a:cubicBezTo>
                    <a:cubicBezTo>
                      <a:pt x="410" y="80"/>
                      <a:pt x="392" y="13"/>
                      <a:pt x="346" y="7"/>
                    </a:cubicBezTo>
                    <a:cubicBezTo>
                      <a:pt x="309" y="2"/>
                      <a:pt x="272" y="1"/>
                      <a:pt x="23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35"/>
              <p:cNvSpPr/>
              <p:nvPr/>
            </p:nvSpPr>
            <p:spPr>
              <a:xfrm>
                <a:off x="6803625" y="2224675"/>
                <a:ext cx="8075" cy="28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15" extrusionOk="0">
                    <a:moveTo>
                      <a:pt x="269" y="0"/>
                    </a:moveTo>
                    <a:cubicBezTo>
                      <a:pt x="265" y="0"/>
                      <a:pt x="262" y="1"/>
                      <a:pt x="259" y="2"/>
                    </a:cubicBezTo>
                    <a:cubicBezTo>
                      <a:pt x="184" y="16"/>
                      <a:pt x="117" y="37"/>
                      <a:pt x="43" y="44"/>
                    </a:cubicBezTo>
                    <a:cubicBezTo>
                      <a:pt x="0" y="48"/>
                      <a:pt x="0" y="108"/>
                      <a:pt x="43" y="112"/>
                    </a:cubicBezTo>
                    <a:cubicBezTo>
                      <a:pt x="64" y="113"/>
                      <a:pt x="85" y="115"/>
                      <a:pt x="106" y="115"/>
                    </a:cubicBezTo>
                    <a:cubicBezTo>
                      <a:pt x="170" y="115"/>
                      <a:pt x="230" y="104"/>
                      <a:pt x="287" y="69"/>
                    </a:cubicBezTo>
                    <a:cubicBezTo>
                      <a:pt x="323" y="50"/>
                      <a:pt x="305" y="0"/>
                      <a:pt x="26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35"/>
              <p:cNvSpPr/>
              <p:nvPr/>
            </p:nvSpPr>
            <p:spPr>
              <a:xfrm>
                <a:off x="6812300" y="2224625"/>
                <a:ext cx="11025" cy="57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230" extrusionOk="0">
                    <a:moveTo>
                      <a:pt x="399" y="0"/>
                    </a:moveTo>
                    <a:cubicBezTo>
                      <a:pt x="397" y="0"/>
                      <a:pt x="396" y="0"/>
                      <a:pt x="395" y="0"/>
                    </a:cubicBezTo>
                    <a:cubicBezTo>
                      <a:pt x="261" y="25"/>
                      <a:pt x="130" y="103"/>
                      <a:pt x="24" y="181"/>
                    </a:cubicBezTo>
                    <a:cubicBezTo>
                      <a:pt x="1" y="199"/>
                      <a:pt x="15" y="230"/>
                      <a:pt x="37" y="230"/>
                    </a:cubicBezTo>
                    <a:cubicBezTo>
                      <a:pt x="41" y="230"/>
                      <a:pt x="45" y="229"/>
                      <a:pt x="49" y="227"/>
                    </a:cubicBezTo>
                    <a:cubicBezTo>
                      <a:pt x="169" y="170"/>
                      <a:pt x="303" y="124"/>
                      <a:pt x="416" y="50"/>
                    </a:cubicBezTo>
                    <a:cubicBezTo>
                      <a:pt x="440" y="33"/>
                      <a:pt x="425" y="0"/>
                      <a:pt x="39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35"/>
              <p:cNvSpPr/>
              <p:nvPr/>
            </p:nvSpPr>
            <p:spPr>
              <a:xfrm>
                <a:off x="6817250" y="2214850"/>
                <a:ext cx="12975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51" extrusionOk="0">
                    <a:moveTo>
                      <a:pt x="461" y="1"/>
                    </a:moveTo>
                    <a:cubicBezTo>
                      <a:pt x="457" y="1"/>
                      <a:pt x="452" y="2"/>
                      <a:pt x="447" y="3"/>
                    </a:cubicBezTo>
                    <a:cubicBezTo>
                      <a:pt x="310" y="49"/>
                      <a:pt x="183" y="119"/>
                      <a:pt x="45" y="162"/>
                    </a:cubicBezTo>
                    <a:cubicBezTo>
                      <a:pt x="0" y="176"/>
                      <a:pt x="3" y="251"/>
                      <a:pt x="53" y="251"/>
                    </a:cubicBezTo>
                    <a:cubicBezTo>
                      <a:pt x="54" y="251"/>
                      <a:pt x="55" y="251"/>
                      <a:pt x="56" y="251"/>
                    </a:cubicBezTo>
                    <a:cubicBezTo>
                      <a:pt x="211" y="233"/>
                      <a:pt x="377" y="191"/>
                      <a:pt x="490" y="77"/>
                    </a:cubicBezTo>
                    <a:cubicBezTo>
                      <a:pt x="519" y="49"/>
                      <a:pt x="496" y="1"/>
                      <a:pt x="461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35"/>
              <p:cNvSpPr/>
              <p:nvPr/>
            </p:nvSpPr>
            <p:spPr>
              <a:xfrm>
                <a:off x="6827975" y="2213375"/>
                <a:ext cx="1245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498" h="339" extrusionOk="0">
                    <a:moveTo>
                      <a:pt x="450" y="0"/>
                    </a:moveTo>
                    <a:cubicBezTo>
                      <a:pt x="444" y="0"/>
                      <a:pt x="438" y="2"/>
                      <a:pt x="432" y="5"/>
                    </a:cubicBezTo>
                    <a:cubicBezTo>
                      <a:pt x="294" y="80"/>
                      <a:pt x="174" y="183"/>
                      <a:pt x="40" y="263"/>
                    </a:cubicBezTo>
                    <a:cubicBezTo>
                      <a:pt x="0" y="285"/>
                      <a:pt x="27" y="338"/>
                      <a:pt x="64" y="338"/>
                    </a:cubicBezTo>
                    <a:cubicBezTo>
                      <a:pt x="70" y="338"/>
                      <a:pt x="76" y="337"/>
                      <a:pt x="82" y="334"/>
                    </a:cubicBezTo>
                    <a:cubicBezTo>
                      <a:pt x="220" y="263"/>
                      <a:pt x="372" y="183"/>
                      <a:pt x="474" y="62"/>
                    </a:cubicBezTo>
                    <a:cubicBezTo>
                      <a:pt x="497" y="36"/>
                      <a:pt x="477" y="0"/>
                      <a:pt x="450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35"/>
              <p:cNvSpPr/>
              <p:nvPr/>
            </p:nvSpPr>
            <p:spPr>
              <a:xfrm>
                <a:off x="6806025" y="2214600"/>
                <a:ext cx="9925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59" extrusionOk="0">
                    <a:moveTo>
                      <a:pt x="345" y="1"/>
                    </a:moveTo>
                    <a:cubicBezTo>
                      <a:pt x="342" y="1"/>
                      <a:pt x="339" y="1"/>
                      <a:pt x="336" y="2"/>
                    </a:cubicBezTo>
                    <a:cubicBezTo>
                      <a:pt x="243" y="28"/>
                      <a:pt x="163" y="56"/>
                      <a:pt x="64" y="59"/>
                    </a:cubicBezTo>
                    <a:cubicBezTo>
                      <a:pt x="1" y="59"/>
                      <a:pt x="0" y="158"/>
                      <a:pt x="61" y="158"/>
                    </a:cubicBezTo>
                    <a:cubicBezTo>
                      <a:pt x="62" y="158"/>
                      <a:pt x="63" y="158"/>
                      <a:pt x="64" y="158"/>
                    </a:cubicBezTo>
                    <a:cubicBezTo>
                      <a:pt x="176" y="158"/>
                      <a:pt x="282" y="137"/>
                      <a:pt x="370" y="59"/>
                    </a:cubicBezTo>
                    <a:cubicBezTo>
                      <a:pt x="396" y="40"/>
                      <a:pt x="373" y="1"/>
                      <a:pt x="34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35"/>
              <p:cNvSpPr/>
              <p:nvPr/>
            </p:nvSpPr>
            <p:spPr>
              <a:xfrm>
                <a:off x="6785375" y="2213900"/>
                <a:ext cx="135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88" extrusionOk="0">
                    <a:moveTo>
                      <a:pt x="48" y="0"/>
                    </a:moveTo>
                    <a:cubicBezTo>
                      <a:pt x="17" y="0"/>
                      <a:pt x="0" y="50"/>
                      <a:pt x="31" y="69"/>
                    </a:cubicBezTo>
                    <a:cubicBezTo>
                      <a:pt x="150" y="136"/>
                      <a:pt x="283" y="187"/>
                      <a:pt x="419" y="187"/>
                    </a:cubicBezTo>
                    <a:cubicBezTo>
                      <a:pt x="442" y="187"/>
                      <a:pt x="464" y="186"/>
                      <a:pt x="487" y="183"/>
                    </a:cubicBezTo>
                    <a:cubicBezTo>
                      <a:pt x="523" y="179"/>
                      <a:pt x="540" y="126"/>
                      <a:pt x="497" y="115"/>
                    </a:cubicBezTo>
                    <a:cubicBezTo>
                      <a:pt x="349" y="77"/>
                      <a:pt x="205" y="56"/>
                      <a:pt x="60" y="2"/>
                    </a:cubicBezTo>
                    <a:cubicBezTo>
                      <a:pt x="56" y="1"/>
                      <a:pt x="52" y="0"/>
                      <a:pt x="48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35"/>
              <p:cNvSpPr/>
              <p:nvPr/>
            </p:nvSpPr>
            <p:spPr>
              <a:xfrm>
                <a:off x="6774925" y="2210225"/>
                <a:ext cx="95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452" extrusionOk="0">
                    <a:moveTo>
                      <a:pt x="40" y="0"/>
                    </a:moveTo>
                    <a:cubicBezTo>
                      <a:pt x="20" y="0"/>
                      <a:pt x="1" y="16"/>
                      <a:pt x="5" y="43"/>
                    </a:cubicBezTo>
                    <a:cubicBezTo>
                      <a:pt x="40" y="213"/>
                      <a:pt x="146" y="386"/>
                      <a:pt x="315" y="449"/>
                    </a:cubicBezTo>
                    <a:cubicBezTo>
                      <a:pt x="320" y="451"/>
                      <a:pt x="324" y="452"/>
                      <a:pt x="328" y="452"/>
                    </a:cubicBezTo>
                    <a:cubicBezTo>
                      <a:pt x="361" y="452"/>
                      <a:pt x="382" y="404"/>
                      <a:pt x="354" y="379"/>
                    </a:cubicBezTo>
                    <a:cubicBezTo>
                      <a:pt x="234" y="270"/>
                      <a:pt x="132" y="181"/>
                      <a:pt x="76" y="26"/>
                    </a:cubicBezTo>
                    <a:cubicBezTo>
                      <a:pt x="68" y="8"/>
                      <a:pt x="54" y="0"/>
                      <a:pt x="40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35"/>
              <p:cNvSpPr/>
              <p:nvPr/>
            </p:nvSpPr>
            <p:spPr>
              <a:xfrm>
                <a:off x="6802025" y="2205525"/>
                <a:ext cx="14175" cy="4975"/>
              </a:xfrm>
              <a:custGeom>
                <a:avLst/>
                <a:gdLst/>
                <a:ahLst/>
                <a:cxnLst/>
                <a:rect l="l" t="t" r="r" b="b"/>
                <a:pathLst>
                  <a:path w="567" h="199" extrusionOk="0">
                    <a:moveTo>
                      <a:pt x="506" y="0"/>
                    </a:moveTo>
                    <a:cubicBezTo>
                      <a:pt x="503" y="0"/>
                      <a:pt x="499" y="1"/>
                      <a:pt x="496" y="2"/>
                    </a:cubicBezTo>
                    <a:cubicBezTo>
                      <a:pt x="344" y="44"/>
                      <a:pt x="217" y="108"/>
                      <a:pt x="54" y="119"/>
                    </a:cubicBezTo>
                    <a:cubicBezTo>
                      <a:pt x="1" y="122"/>
                      <a:pt x="1" y="192"/>
                      <a:pt x="54" y="196"/>
                    </a:cubicBezTo>
                    <a:cubicBezTo>
                      <a:pt x="76" y="197"/>
                      <a:pt x="99" y="198"/>
                      <a:pt x="123" y="198"/>
                    </a:cubicBezTo>
                    <a:cubicBezTo>
                      <a:pt x="268" y="198"/>
                      <a:pt x="432" y="166"/>
                      <a:pt x="538" y="69"/>
                    </a:cubicBezTo>
                    <a:cubicBezTo>
                      <a:pt x="566" y="43"/>
                      <a:pt x="540" y="0"/>
                      <a:pt x="506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35"/>
              <p:cNvSpPr/>
              <p:nvPr/>
            </p:nvSpPr>
            <p:spPr>
              <a:xfrm>
                <a:off x="6821300" y="2203500"/>
                <a:ext cx="14875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595" h="266" extrusionOk="0">
                    <a:moveTo>
                      <a:pt x="544" y="1"/>
                    </a:moveTo>
                    <a:cubicBezTo>
                      <a:pt x="541" y="1"/>
                      <a:pt x="539" y="1"/>
                      <a:pt x="536" y="1"/>
                    </a:cubicBezTo>
                    <a:cubicBezTo>
                      <a:pt x="363" y="40"/>
                      <a:pt x="194" y="125"/>
                      <a:pt x="35" y="196"/>
                    </a:cubicBezTo>
                    <a:cubicBezTo>
                      <a:pt x="0" y="212"/>
                      <a:pt x="17" y="265"/>
                      <a:pt x="52" y="265"/>
                    </a:cubicBezTo>
                    <a:cubicBezTo>
                      <a:pt x="56" y="265"/>
                      <a:pt x="59" y="265"/>
                      <a:pt x="64" y="263"/>
                    </a:cubicBezTo>
                    <a:cubicBezTo>
                      <a:pt x="230" y="206"/>
                      <a:pt x="409" y="157"/>
                      <a:pt x="561" y="65"/>
                    </a:cubicBezTo>
                    <a:cubicBezTo>
                      <a:pt x="594" y="45"/>
                      <a:pt x="578" y="1"/>
                      <a:pt x="544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35"/>
              <p:cNvSpPr/>
              <p:nvPr/>
            </p:nvSpPr>
            <p:spPr>
              <a:xfrm>
                <a:off x="6840150" y="2201900"/>
                <a:ext cx="8175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10" extrusionOk="0">
                    <a:moveTo>
                      <a:pt x="279" y="0"/>
                    </a:moveTo>
                    <a:cubicBezTo>
                      <a:pt x="276" y="0"/>
                      <a:pt x="272" y="1"/>
                      <a:pt x="269" y="2"/>
                    </a:cubicBezTo>
                    <a:cubicBezTo>
                      <a:pt x="185" y="41"/>
                      <a:pt x="111" y="98"/>
                      <a:pt x="33" y="143"/>
                    </a:cubicBezTo>
                    <a:cubicBezTo>
                      <a:pt x="1" y="164"/>
                      <a:pt x="20" y="209"/>
                      <a:pt x="50" y="209"/>
                    </a:cubicBezTo>
                    <a:cubicBezTo>
                      <a:pt x="56" y="209"/>
                      <a:pt x="62" y="208"/>
                      <a:pt x="69" y="204"/>
                    </a:cubicBezTo>
                    <a:cubicBezTo>
                      <a:pt x="146" y="154"/>
                      <a:pt x="231" y="108"/>
                      <a:pt x="302" y="48"/>
                    </a:cubicBezTo>
                    <a:cubicBezTo>
                      <a:pt x="326" y="30"/>
                      <a:pt x="302" y="0"/>
                      <a:pt x="27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6" name="Google Shape;3606;p35"/>
              <p:cNvSpPr/>
              <p:nvPr/>
            </p:nvSpPr>
            <p:spPr>
              <a:xfrm>
                <a:off x="6845575" y="2202700"/>
                <a:ext cx="88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53" extrusionOk="0">
                    <a:moveTo>
                      <a:pt x="323" y="0"/>
                    </a:moveTo>
                    <a:cubicBezTo>
                      <a:pt x="320" y="0"/>
                      <a:pt x="317" y="1"/>
                      <a:pt x="313" y="2"/>
                    </a:cubicBezTo>
                    <a:cubicBezTo>
                      <a:pt x="197" y="44"/>
                      <a:pt x="106" y="108"/>
                      <a:pt x="21" y="196"/>
                    </a:cubicBezTo>
                    <a:cubicBezTo>
                      <a:pt x="1" y="216"/>
                      <a:pt x="18" y="252"/>
                      <a:pt x="40" y="252"/>
                    </a:cubicBezTo>
                    <a:cubicBezTo>
                      <a:pt x="45" y="252"/>
                      <a:pt x="50" y="250"/>
                      <a:pt x="56" y="245"/>
                    </a:cubicBezTo>
                    <a:cubicBezTo>
                      <a:pt x="148" y="178"/>
                      <a:pt x="243" y="115"/>
                      <a:pt x="335" y="48"/>
                    </a:cubicBezTo>
                    <a:cubicBezTo>
                      <a:pt x="353" y="35"/>
                      <a:pt x="348" y="0"/>
                      <a:pt x="323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35"/>
              <p:cNvSpPr/>
              <p:nvPr/>
            </p:nvSpPr>
            <p:spPr>
              <a:xfrm>
                <a:off x="6858675" y="2189600"/>
                <a:ext cx="128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353" extrusionOk="0">
                    <a:moveTo>
                      <a:pt x="478" y="1"/>
                    </a:moveTo>
                    <a:cubicBezTo>
                      <a:pt x="474" y="1"/>
                      <a:pt x="471" y="2"/>
                      <a:pt x="467" y="3"/>
                    </a:cubicBezTo>
                    <a:cubicBezTo>
                      <a:pt x="305" y="70"/>
                      <a:pt x="164" y="184"/>
                      <a:pt x="27" y="290"/>
                    </a:cubicBezTo>
                    <a:cubicBezTo>
                      <a:pt x="0" y="313"/>
                      <a:pt x="24" y="352"/>
                      <a:pt x="51" y="352"/>
                    </a:cubicBezTo>
                    <a:cubicBezTo>
                      <a:pt x="57" y="352"/>
                      <a:pt x="63" y="350"/>
                      <a:pt x="69" y="346"/>
                    </a:cubicBezTo>
                    <a:cubicBezTo>
                      <a:pt x="213" y="254"/>
                      <a:pt x="369" y="169"/>
                      <a:pt x="496" y="53"/>
                    </a:cubicBezTo>
                    <a:cubicBezTo>
                      <a:pt x="515" y="38"/>
                      <a:pt x="501" y="1"/>
                      <a:pt x="47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35"/>
              <p:cNvSpPr/>
              <p:nvPr/>
            </p:nvSpPr>
            <p:spPr>
              <a:xfrm>
                <a:off x="6847500" y="2192050"/>
                <a:ext cx="9750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97" extrusionOk="0">
                    <a:moveTo>
                      <a:pt x="316" y="0"/>
                    </a:moveTo>
                    <a:cubicBezTo>
                      <a:pt x="313" y="0"/>
                      <a:pt x="310" y="1"/>
                      <a:pt x="308" y="1"/>
                    </a:cubicBezTo>
                    <a:cubicBezTo>
                      <a:pt x="219" y="19"/>
                      <a:pt x="124" y="65"/>
                      <a:pt x="42" y="107"/>
                    </a:cubicBezTo>
                    <a:cubicBezTo>
                      <a:pt x="1" y="132"/>
                      <a:pt x="24" y="197"/>
                      <a:pt x="68" y="197"/>
                    </a:cubicBezTo>
                    <a:cubicBezTo>
                      <a:pt x="72" y="197"/>
                      <a:pt x="77" y="196"/>
                      <a:pt x="81" y="195"/>
                    </a:cubicBezTo>
                    <a:cubicBezTo>
                      <a:pt x="170" y="174"/>
                      <a:pt x="269" y="142"/>
                      <a:pt x="342" y="93"/>
                    </a:cubicBezTo>
                    <a:cubicBezTo>
                      <a:pt x="390" y="63"/>
                      <a:pt x="363" y="0"/>
                      <a:pt x="316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35"/>
              <p:cNvSpPr/>
              <p:nvPr/>
            </p:nvSpPr>
            <p:spPr>
              <a:xfrm>
                <a:off x="6829125" y="2196650"/>
                <a:ext cx="975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146" extrusionOk="0">
                    <a:moveTo>
                      <a:pt x="326" y="0"/>
                    </a:moveTo>
                    <a:cubicBezTo>
                      <a:pt x="234" y="0"/>
                      <a:pt x="150" y="25"/>
                      <a:pt x="65" y="47"/>
                    </a:cubicBezTo>
                    <a:cubicBezTo>
                      <a:pt x="1" y="63"/>
                      <a:pt x="23" y="146"/>
                      <a:pt x="79" y="146"/>
                    </a:cubicBezTo>
                    <a:cubicBezTo>
                      <a:pt x="82" y="146"/>
                      <a:pt x="86" y="146"/>
                      <a:pt x="89" y="145"/>
                    </a:cubicBezTo>
                    <a:cubicBezTo>
                      <a:pt x="181" y="131"/>
                      <a:pt x="266" y="120"/>
                      <a:pt x="347" y="81"/>
                    </a:cubicBezTo>
                    <a:cubicBezTo>
                      <a:pt x="389" y="60"/>
                      <a:pt x="365" y="0"/>
                      <a:pt x="326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35"/>
              <p:cNvSpPr/>
              <p:nvPr/>
            </p:nvSpPr>
            <p:spPr>
              <a:xfrm>
                <a:off x="6787525" y="2204225"/>
                <a:ext cx="800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85" extrusionOk="0">
                    <a:moveTo>
                      <a:pt x="48" y="1"/>
                    </a:moveTo>
                    <a:cubicBezTo>
                      <a:pt x="23" y="1"/>
                      <a:pt x="0" y="23"/>
                      <a:pt x="16" y="50"/>
                    </a:cubicBezTo>
                    <a:cubicBezTo>
                      <a:pt x="65" y="134"/>
                      <a:pt x="149" y="184"/>
                      <a:pt x="242" y="184"/>
                    </a:cubicBezTo>
                    <a:cubicBezTo>
                      <a:pt x="256" y="184"/>
                      <a:pt x="270" y="183"/>
                      <a:pt x="284" y="181"/>
                    </a:cubicBezTo>
                    <a:cubicBezTo>
                      <a:pt x="320" y="177"/>
                      <a:pt x="313" y="125"/>
                      <a:pt x="284" y="117"/>
                    </a:cubicBezTo>
                    <a:cubicBezTo>
                      <a:pt x="204" y="89"/>
                      <a:pt x="140" y="65"/>
                      <a:pt x="72" y="8"/>
                    </a:cubicBezTo>
                    <a:cubicBezTo>
                      <a:pt x="65" y="3"/>
                      <a:pt x="57" y="1"/>
                      <a:pt x="4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35"/>
              <p:cNvSpPr/>
              <p:nvPr/>
            </p:nvSpPr>
            <p:spPr>
              <a:xfrm>
                <a:off x="6868900" y="2177350"/>
                <a:ext cx="1527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611" h="381" extrusionOk="0">
                    <a:moveTo>
                      <a:pt x="565" y="0"/>
                    </a:moveTo>
                    <a:cubicBezTo>
                      <a:pt x="561" y="0"/>
                      <a:pt x="557" y="1"/>
                      <a:pt x="553" y="3"/>
                    </a:cubicBezTo>
                    <a:cubicBezTo>
                      <a:pt x="376" y="77"/>
                      <a:pt x="207" y="162"/>
                      <a:pt x="48" y="271"/>
                    </a:cubicBezTo>
                    <a:cubicBezTo>
                      <a:pt x="0" y="303"/>
                      <a:pt x="21" y="380"/>
                      <a:pt x="75" y="380"/>
                    </a:cubicBezTo>
                    <a:cubicBezTo>
                      <a:pt x="81" y="380"/>
                      <a:pt x="87" y="379"/>
                      <a:pt x="94" y="377"/>
                    </a:cubicBezTo>
                    <a:cubicBezTo>
                      <a:pt x="284" y="314"/>
                      <a:pt x="447" y="208"/>
                      <a:pt x="588" y="66"/>
                    </a:cubicBezTo>
                    <a:cubicBezTo>
                      <a:pt x="610" y="45"/>
                      <a:pt x="593" y="0"/>
                      <a:pt x="565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35"/>
              <p:cNvSpPr/>
              <p:nvPr/>
            </p:nvSpPr>
            <p:spPr>
              <a:xfrm>
                <a:off x="6366950" y="2019550"/>
                <a:ext cx="19225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7" extrusionOk="0">
                    <a:moveTo>
                      <a:pt x="51" y="1"/>
                    </a:moveTo>
                    <a:cubicBezTo>
                      <a:pt x="11" y="1"/>
                      <a:pt x="0" y="64"/>
                      <a:pt x="42" y="77"/>
                    </a:cubicBezTo>
                    <a:cubicBezTo>
                      <a:pt x="257" y="147"/>
                      <a:pt x="497" y="235"/>
                      <a:pt x="727" y="246"/>
                    </a:cubicBezTo>
                    <a:cubicBezTo>
                      <a:pt x="728" y="247"/>
                      <a:pt x="729" y="247"/>
                      <a:pt x="730" y="247"/>
                    </a:cubicBezTo>
                    <a:cubicBezTo>
                      <a:pt x="766" y="247"/>
                      <a:pt x="768" y="193"/>
                      <a:pt x="734" y="179"/>
                    </a:cubicBezTo>
                    <a:cubicBezTo>
                      <a:pt x="515" y="108"/>
                      <a:pt x="282" y="73"/>
                      <a:pt x="63" y="2"/>
                    </a:cubicBezTo>
                    <a:cubicBezTo>
                      <a:pt x="59" y="1"/>
                      <a:pt x="55" y="1"/>
                      <a:pt x="5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35"/>
              <p:cNvSpPr/>
              <p:nvPr/>
            </p:nvSpPr>
            <p:spPr>
              <a:xfrm>
                <a:off x="6398200" y="2027900"/>
                <a:ext cx="2407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172" extrusionOk="0">
                    <a:moveTo>
                      <a:pt x="49" y="0"/>
                    </a:moveTo>
                    <a:cubicBezTo>
                      <a:pt x="9" y="0"/>
                      <a:pt x="0" y="71"/>
                      <a:pt x="42" y="78"/>
                    </a:cubicBezTo>
                    <a:cubicBezTo>
                      <a:pt x="309" y="126"/>
                      <a:pt x="572" y="171"/>
                      <a:pt x="841" y="171"/>
                    </a:cubicBezTo>
                    <a:cubicBezTo>
                      <a:pt x="868" y="171"/>
                      <a:pt x="894" y="171"/>
                      <a:pt x="921" y="170"/>
                    </a:cubicBezTo>
                    <a:cubicBezTo>
                      <a:pt x="953" y="167"/>
                      <a:pt x="963" y="120"/>
                      <a:pt x="928" y="113"/>
                    </a:cubicBezTo>
                    <a:cubicBezTo>
                      <a:pt x="638" y="57"/>
                      <a:pt x="345" y="40"/>
                      <a:pt x="52" y="1"/>
                    </a:cubicBezTo>
                    <a:cubicBezTo>
                      <a:pt x="51" y="1"/>
                      <a:pt x="50" y="0"/>
                      <a:pt x="49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35"/>
              <p:cNvSpPr/>
              <p:nvPr/>
            </p:nvSpPr>
            <p:spPr>
              <a:xfrm>
                <a:off x="6389675" y="2018625"/>
                <a:ext cx="168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672" h="235" extrusionOk="0">
                    <a:moveTo>
                      <a:pt x="73" y="0"/>
                    </a:moveTo>
                    <a:cubicBezTo>
                      <a:pt x="18" y="0"/>
                      <a:pt x="1" y="91"/>
                      <a:pt x="62" y="117"/>
                    </a:cubicBezTo>
                    <a:cubicBezTo>
                      <a:pt x="202" y="170"/>
                      <a:pt x="376" y="235"/>
                      <a:pt x="534" y="235"/>
                    </a:cubicBezTo>
                    <a:cubicBezTo>
                      <a:pt x="558" y="235"/>
                      <a:pt x="582" y="233"/>
                      <a:pt x="605" y="230"/>
                    </a:cubicBezTo>
                    <a:cubicBezTo>
                      <a:pt x="658" y="227"/>
                      <a:pt x="672" y="156"/>
                      <a:pt x="619" y="139"/>
                    </a:cubicBezTo>
                    <a:cubicBezTo>
                      <a:pt x="450" y="78"/>
                      <a:pt x="266" y="67"/>
                      <a:pt x="93" y="4"/>
                    </a:cubicBezTo>
                    <a:cubicBezTo>
                      <a:pt x="86" y="1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35"/>
              <p:cNvSpPr/>
              <p:nvPr/>
            </p:nvSpPr>
            <p:spPr>
              <a:xfrm>
                <a:off x="6431925" y="2033350"/>
                <a:ext cx="164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65" extrusionOk="0">
                    <a:moveTo>
                      <a:pt x="71" y="1"/>
                    </a:moveTo>
                    <a:cubicBezTo>
                      <a:pt x="12" y="1"/>
                      <a:pt x="1" y="101"/>
                      <a:pt x="62" y="114"/>
                    </a:cubicBezTo>
                    <a:cubicBezTo>
                      <a:pt x="184" y="138"/>
                      <a:pt x="314" y="165"/>
                      <a:pt x="442" y="165"/>
                    </a:cubicBezTo>
                    <a:cubicBezTo>
                      <a:pt x="500" y="165"/>
                      <a:pt x="557" y="159"/>
                      <a:pt x="613" y="146"/>
                    </a:cubicBezTo>
                    <a:cubicBezTo>
                      <a:pt x="655" y="135"/>
                      <a:pt x="652" y="76"/>
                      <a:pt x="613" y="65"/>
                    </a:cubicBezTo>
                    <a:cubicBezTo>
                      <a:pt x="440" y="16"/>
                      <a:pt x="253" y="22"/>
                      <a:pt x="77" y="1"/>
                    </a:cubicBezTo>
                    <a:cubicBezTo>
                      <a:pt x="75" y="1"/>
                      <a:pt x="73" y="1"/>
                      <a:pt x="7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35"/>
              <p:cNvSpPr/>
              <p:nvPr/>
            </p:nvSpPr>
            <p:spPr>
              <a:xfrm>
                <a:off x="6422150" y="2023475"/>
                <a:ext cx="1505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49" extrusionOk="0">
                    <a:moveTo>
                      <a:pt x="73" y="0"/>
                    </a:moveTo>
                    <a:cubicBezTo>
                      <a:pt x="21" y="0"/>
                      <a:pt x="0" y="79"/>
                      <a:pt x="55" y="89"/>
                    </a:cubicBezTo>
                    <a:cubicBezTo>
                      <a:pt x="224" y="114"/>
                      <a:pt x="394" y="149"/>
                      <a:pt x="563" y="149"/>
                    </a:cubicBezTo>
                    <a:cubicBezTo>
                      <a:pt x="595" y="149"/>
                      <a:pt x="601" y="103"/>
                      <a:pt x="573" y="93"/>
                    </a:cubicBezTo>
                    <a:cubicBezTo>
                      <a:pt x="411" y="47"/>
                      <a:pt x="241" y="26"/>
                      <a:pt x="79" y="1"/>
                    </a:cubicBezTo>
                    <a:cubicBezTo>
                      <a:pt x="77" y="0"/>
                      <a:pt x="75" y="0"/>
                      <a:pt x="73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35"/>
              <p:cNvSpPr/>
              <p:nvPr/>
            </p:nvSpPr>
            <p:spPr>
              <a:xfrm>
                <a:off x="6452200" y="2028250"/>
                <a:ext cx="1555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63" extrusionOk="0">
                    <a:moveTo>
                      <a:pt x="67" y="0"/>
                    </a:moveTo>
                    <a:cubicBezTo>
                      <a:pt x="7" y="0"/>
                      <a:pt x="0" y="81"/>
                      <a:pt x="53" y="99"/>
                    </a:cubicBezTo>
                    <a:cubicBezTo>
                      <a:pt x="151" y="137"/>
                      <a:pt x="280" y="162"/>
                      <a:pt x="400" y="162"/>
                    </a:cubicBezTo>
                    <a:cubicBezTo>
                      <a:pt x="460" y="162"/>
                      <a:pt x="518" y="156"/>
                      <a:pt x="569" y="142"/>
                    </a:cubicBezTo>
                    <a:cubicBezTo>
                      <a:pt x="621" y="131"/>
                      <a:pt x="621" y="54"/>
                      <a:pt x="569" y="39"/>
                    </a:cubicBezTo>
                    <a:cubicBezTo>
                      <a:pt x="491" y="21"/>
                      <a:pt x="413" y="21"/>
                      <a:pt x="331" y="18"/>
                    </a:cubicBezTo>
                    <a:cubicBezTo>
                      <a:pt x="243" y="15"/>
                      <a:pt x="155" y="0"/>
                      <a:pt x="67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35"/>
              <p:cNvSpPr/>
              <p:nvPr/>
            </p:nvSpPr>
            <p:spPr>
              <a:xfrm>
                <a:off x="6463850" y="2037150"/>
                <a:ext cx="142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97" extrusionOk="0">
                    <a:moveTo>
                      <a:pt x="288" y="1"/>
                    </a:moveTo>
                    <a:cubicBezTo>
                      <a:pt x="211" y="1"/>
                      <a:pt x="133" y="7"/>
                      <a:pt x="53" y="15"/>
                    </a:cubicBezTo>
                    <a:cubicBezTo>
                      <a:pt x="5" y="22"/>
                      <a:pt x="0" y="97"/>
                      <a:pt x="49" y="97"/>
                    </a:cubicBezTo>
                    <a:cubicBezTo>
                      <a:pt x="50" y="97"/>
                      <a:pt x="52" y="97"/>
                      <a:pt x="53" y="97"/>
                    </a:cubicBezTo>
                    <a:cubicBezTo>
                      <a:pt x="212" y="82"/>
                      <a:pt x="370" y="89"/>
                      <a:pt x="530" y="79"/>
                    </a:cubicBezTo>
                    <a:cubicBezTo>
                      <a:pt x="558" y="79"/>
                      <a:pt x="569" y="33"/>
                      <a:pt x="536" y="25"/>
                    </a:cubicBezTo>
                    <a:cubicBezTo>
                      <a:pt x="452" y="7"/>
                      <a:pt x="370" y="1"/>
                      <a:pt x="28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35"/>
              <p:cNvSpPr/>
              <p:nvPr/>
            </p:nvSpPr>
            <p:spPr>
              <a:xfrm>
                <a:off x="6480425" y="2029700"/>
                <a:ext cx="18400" cy="395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58" extrusionOk="0">
                    <a:moveTo>
                      <a:pt x="236" y="1"/>
                    </a:moveTo>
                    <a:cubicBezTo>
                      <a:pt x="187" y="1"/>
                      <a:pt x="138" y="2"/>
                      <a:pt x="92" y="6"/>
                    </a:cubicBezTo>
                    <a:cubicBezTo>
                      <a:pt x="28" y="13"/>
                      <a:pt x="1" y="116"/>
                      <a:pt x="75" y="126"/>
                    </a:cubicBezTo>
                    <a:cubicBezTo>
                      <a:pt x="185" y="146"/>
                      <a:pt x="305" y="157"/>
                      <a:pt x="423" y="157"/>
                    </a:cubicBezTo>
                    <a:cubicBezTo>
                      <a:pt x="514" y="157"/>
                      <a:pt x="605" y="151"/>
                      <a:pt x="689" y="137"/>
                    </a:cubicBezTo>
                    <a:cubicBezTo>
                      <a:pt x="735" y="129"/>
                      <a:pt x="727" y="62"/>
                      <a:pt x="689" y="52"/>
                    </a:cubicBezTo>
                    <a:cubicBezTo>
                      <a:pt x="550" y="17"/>
                      <a:pt x="389" y="1"/>
                      <a:pt x="23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35"/>
              <p:cNvSpPr/>
              <p:nvPr/>
            </p:nvSpPr>
            <p:spPr>
              <a:xfrm>
                <a:off x="6492975" y="2038075"/>
                <a:ext cx="14125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29" extrusionOk="0">
                    <a:moveTo>
                      <a:pt x="390" y="0"/>
                    </a:moveTo>
                    <a:cubicBezTo>
                      <a:pt x="281" y="0"/>
                      <a:pt x="168" y="18"/>
                      <a:pt x="64" y="27"/>
                    </a:cubicBezTo>
                    <a:cubicBezTo>
                      <a:pt x="4" y="35"/>
                      <a:pt x="0" y="123"/>
                      <a:pt x="64" y="123"/>
                    </a:cubicBezTo>
                    <a:cubicBezTo>
                      <a:pt x="133" y="125"/>
                      <a:pt x="207" y="129"/>
                      <a:pt x="280" y="129"/>
                    </a:cubicBezTo>
                    <a:cubicBezTo>
                      <a:pt x="361" y="129"/>
                      <a:pt x="441" y="124"/>
                      <a:pt x="515" y="105"/>
                    </a:cubicBezTo>
                    <a:cubicBezTo>
                      <a:pt x="561" y="91"/>
                      <a:pt x="564" y="21"/>
                      <a:pt x="515" y="10"/>
                    </a:cubicBezTo>
                    <a:cubicBezTo>
                      <a:pt x="475" y="3"/>
                      <a:pt x="433" y="0"/>
                      <a:pt x="390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35"/>
              <p:cNvSpPr/>
              <p:nvPr/>
            </p:nvSpPr>
            <p:spPr>
              <a:xfrm>
                <a:off x="6518925" y="2031950"/>
                <a:ext cx="16525" cy="3900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56" extrusionOk="0">
                    <a:moveTo>
                      <a:pt x="510" y="0"/>
                    </a:moveTo>
                    <a:cubicBezTo>
                      <a:pt x="359" y="0"/>
                      <a:pt x="197" y="34"/>
                      <a:pt x="53" y="61"/>
                    </a:cubicBezTo>
                    <a:cubicBezTo>
                      <a:pt x="0" y="68"/>
                      <a:pt x="14" y="149"/>
                      <a:pt x="67" y="153"/>
                    </a:cubicBezTo>
                    <a:cubicBezTo>
                      <a:pt x="110" y="155"/>
                      <a:pt x="155" y="156"/>
                      <a:pt x="201" y="156"/>
                    </a:cubicBezTo>
                    <a:cubicBezTo>
                      <a:pt x="340" y="156"/>
                      <a:pt x="488" y="145"/>
                      <a:pt x="607" y="100"/>
                    </a:cubicBezTo>
                    <a:cubicBezTo>
                      <a:pt x="660" y="82"/>
                      <a:pt x="649" y="11"/>
                      <a:pt x="597" y="5"/>
                    </a:cubicBezTo>
                    <a:cubicBezTo>
                      <a:pt x="568" y="2"/>
                      <a:pt x="539" y="0"/>
                      <a:pt x="510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35"/>
              <p:cNvSpPr/>
              <p:nvPr/>
            </p:nvSpPr>
            <p:spPr>
              <a:xfrm>
                <a:off x="6505850" y="2025425"/>
                <a:ext cx="10875" cy="24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99" extrusionOk="0">
                    <a:moveTo>
                      <a:pt x="262" y="0"/>
                    </a:moveTo>
                    <a:cubicBezTo>
                      <a:pt x="192" y="0"/>
                      <a:pt x="120" y="7"/>
                      <a:pt x="49" y="11"/>
                    </a:cubicBezTo>
                    <a:cubicBezTo>
                      <a:pt x="0" y="11"/>
                      <a:pt x="0" y="85"/>
                      <a:pt x="49" y="89"/>
                    </a:cubicBezTo>
                    <a:cubicBezTo>
                      <a:pt x="124" y="91"/>
                      <a:pt x="200" y="99"/>
                      <a:pt x="275" y="99"/>
                    </a:cubicBezTo>
                    <a:cubicBezTo>
                      <a:pt x="317" y="99"/>
                      <a:pt x="359" y="96"/>
                      <a:pt x="399" y="89"/>
                    </a:cubicBezTo>
                    <a:cubicBezTo>
                      <a:pt x="435" y="82"/>
                      <a:pt x="435" y="22"/>
                      <a:pt x="399" y="11"/>
                    </a:cubicBezTo>
                    <a:cubicBezTo>
                      <a:pt x="355" y="3"/>
                      <a:pt x="309" y="0"/>
                      <a:pt x="26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35"/>
              <p:cNvSpPr/>
              <p:nvPr/>
            </p:nvSpPr>
            <p:spPr>
              <a:xfrm>
                <a:off x="6465275" y="2019300"/>
                <a:ext cx="13325" cy="4575"/>
              </a:xfrm>
              <a:custGeom>
                <a:avLst/>
                <a:gdLst/>
                <a:ahLst/>
                <a:cxnLst/>
                <a:rect l="l" t="t" r="r" b="b"/>
                <a:pathLst>
                  <a:path w="533" h="183" extrusionOk="0">
                    <a:moveTo>
                      <a:pt x="82" y="0"/>
                    </a:moveTo>
                    <a:cubicBezTo>
                      <a:pt x="21" y="0"/>
                      <a:pt x="1" y="95"/>
                      <a:pt x="67" y="115"/>
                    </a:cubicBezTo>
                    <a:cubicBezTo>
                      <a:pt x="173" y="148"/>
                      <a:pt x="295" y="183"/>
                      <a:pt x="410" y="183"/>
                    </a:cubicBezTo>
                    <a:cubicBezTo>
                      <a:pt x="432" y="183"/>
                      <a:pt x="454" y="181"/>
                      <a:pt x="476" y="179"/>
                    </a:cubicBezTo>
                    <a:cubicBezTo>
                      <a:pt x="533" y="168"/>
                      <a:pt x="518" y="90"/>
                      <a:pt x="476" y="76"/>
                    </a:cubicBezTo>
                    <a:cubicBezTo>
                      <a:pt x="356" y="37"/>
                      <a:pt x="222" y="34"/>
                      <a:pt x="98" y="2"/>
                    </a:cubicBezTo>
                    <a:cubicBezTo>
                      <a:pt x="93" y="1"/>
                      <a:pt x="87" y="0"/>
                      <a:pt x="8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35"/>
              <p:cNvSpPr/>
              <p:nvPr/>
            </p:nvSpPr>
            <p:spPr>
              <a:xfrm>
                <a:off x="6439150" y="2016275"/>
                <a:ext cx="1262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62" extrusionOk="0">
                    <a:moveTo>
                      <a:pt x="66" y="1"/>
                    </a:moveTo>
                    <a:cubicBezTo>
                      <a:pt x="17" y="1"/>
                      <a:pt x="1" y="82"/>
                      <a:pt x="53" y="98"/>
                    </a:cubicBezTo>
                    <a:cubicBezTo>
                      <a:pt x="169" y="131"/>
                      <a:pt x="282" y="161"/>
                      <a:pt x="400" y="161"/>
                    </a:cubicBezTo>
                    <a:cubicBezTo>
                      <a:pt x="422" y="161"/>
                      <a:pt x="443" y="160"/>
                      <a:pt x="465" y="158"/>
                    </a:cubicBezTo>
                    <a:cubicBezTo>
                      <a:pt x="498" y="155"/>
                      <a:pt x="504" y="112"/>
                      <a:pt x="472" y="102"/>
                    </a:cubicBezTo>
                    <a:cubicBezTo>
                      <a:pt x="342" y="63"/>
                      <a:pt x="211" y="42"/>
                      <a:pt x="81" y="3"/>
                    </a:cubicBezTo>
                    <a:cubicBezTo>
                      <a:pt x="76" y="1"/>
                      <a:pt x="71" y="1"/>
                      <a:pt x="6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35"/>
              <p:cNvSpPr/>
              <p:nvPr/>
            </p:nvSpPr>
            <p:spPr>
              <a:xfrm>
                <a:off x="6404375" y="2009475"/>
                <a:ext cx="20750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830" h="261" extrusionOk="0">
                    <a:moveTo>
                      <a:pt x="72" y="1"/>
                    </a:moveTo>
                    <a:cubicBezTo>
                      <a:pt x="17" y="1"/>
                      <a:pt x="1" y="86"/>
                      <a:pt x="59" y="102"/>
                    </a:cubicBezTo>
                    <a:cubicBezTo>
                      <a:pt x="292" y="172"/>
                      <a:pt x="540" y="254"/>
                      <a:pt x="787" y="261"/>
                    </a:cubicBezTo>
                    <a:cubicBezTo>
                      <a:pt x="829" y="261"/>
                      <a:pt x="829" y="205"/>
                      <a:pt x="797" y="190"/>
                    </a:cubicBezTo>
                    <a:cubicBezTo>
                      <a:pt x="571" y="102"/>
                      <a:pt x="321" y="63"/>
                      <a:pt x="88" y="3"/>
                    </a:cubicBezTo>
                    <a:cubicBezTo>
                      <a:pt x="83" y="2"/>
                      <a:pt x="77" y="1"/>
                      <a:pt x="72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35"/>
              <p:cNvSpPr/>
              <p:nvPr/>
            </p:nvSpPr>
            <p:spPr>
              <a:xfrm>
                <a:off x="6381500" y="2008500"/>
                <a:ext cx="109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212" extrusionOk="0">
                    <a:moveTo>
                      <a:pt x="66" y="0"/>
                    </a:moveTo>
                    <a:cubicBezTo>
                      <a:pt x="27" y="0"/>
                      <a:pt x="1" y="58"/>
                      <a:pt x="42" y="84"/>
                    </a:cubicBezTo>
                    <a:cubicBezTo>
                      <a:pt x="152" y="151"/>
                      <a:pt x="265" y="201"/>
                      <a:pt x="392" y="211"/>
                    </a:cubicBezTo>
                    <a:cubicBezTo>
                      <a:pt x="393" y="212"/>
                      <a:pt x="394" y="212"/>
                      <a:pt x="395" y="212"/>
                    </a:cubicBezTo>
                    <a:cubicBezTo>
                      <a:pt x="424" y="212"/>
                      <a:pt x="437" y="162"/>
                      <a:pt x="410" y="151"/>
                    </a:cubicBezTo>
                    <a:cubicBezTo>
                      <a:pt x="304" y="102"/>
                      <a:pt x="191" y="63"/>
                      <a:pt x="88" y="6"/>
                    </a:cubicBezTo>
                    <a:cubicBezTo>
                      <a:pt x="80" y="2"/>
                      <a:pt x="73" y="0"/>
                      <a:pt x="6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35"/>
              <p:cNvSpPr/>
              <p:nvPr/>
            </p:nvSpPr>
            <p:spPr>
              <a:xfrm>
                <a:off x="6356600" y="2006725"/>
                <a:ext cx="825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33" h="22" extrusionOk="0">
                    <a:moveTo>
                      <a:pt x="18" y="0"/>
                    </a:moveTo>
                    <a:cubicBezTo>
                      <a:pt x="0" y="0"/>
                      <a:pt x="0" y="21"/>
                      <a:pt x="18" y="21"/>
                    </a:cubicBezTo>
                    <a:cubicBezTo>
                      <a:pt x="33" y="21"/>
                      <a:pt x="33" y="0"/>
                      <a:pt x="18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35"/>
              <p:cNvSpPr/>
              <p:nvPr/>
            </p:nvSpPr>
            <p:spPr>
              <a:xfrm>
                <a:off x="6353200" y="2006450"/>
                <a:ext cx="186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744" h="287" extrusionOk="0">
                    <a:moveTo>
                      <a:pt x="65" y="0"/>
                    </a:moveTo>
                    <a:cubicBezTo>
                      <a:pt x="24" y="0"/>
                      <a:pt x="1" y="70"/>
                      <a:pt x="41" y="88"/>
                    </a:cubicBezTo>
                    <a:cubicBezTo>
                      <a:pt x="229" y="176"/>
                      <a:pt x="458" y="287"/>
                      <a:pt x="668" y="287"/>
                    </a:cubicBezTo>
                    <a:cubicBezTo>
                      <a:pt x="671" y="287"/>
                      <a:pt x="674" y="287"/>
                      <a:pt x="677" y="287"/>
                    </a:cubicBezTo>
                    <a:cubicBezTo>
                      <a:pt x="719" y="287"/>
                      <a:pt x="744" y="220"/>
                      <a:pt x="701" y="202"/>
                    </a:cubicBezTo>
                    <a:cubicBezTo>
                      <a:pt x="606" y="160"/>
                      <a:pt x="500" y="145"/>
                      <a:pt x="402" y="117"/>
                    </a:cubicBezTo>
                    <a:cubicBezTo>
                      <a:pt x="292" y="85"/>
                      <a:pt x="186" y="46"/>
                      <a:pt x="80" y="4"/>
                    </a:cubicBezTo>
                    <a:cubicBezTo>
                      <a:pt x="75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35"/>
              <p:cNvSpPr/>
              <p:nvPr/>
            </p:nvSpPr>
            <p:spPr>
              <a:xfrm>
                <a:off x="6352000" y="2015950"/>
                <a:ext cx="9925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397" h="147" extrusionOk="0">
                    <a:moveTo>
                      <a:pt x="69" y="1"/>
                    </a:moveTo>
                    <a:cubicBezTo>
                      <a:pt x="20" y="1"/>
                      <a:pt x="0" y="77"/>
                      <a:pt x="54" y="90"/>
                    </a:cubicBezTo>
                    <a:cubicBezTo>
                      <a:pt x="153" y="119"/>
                      <a:pt x="248" y="140"/>
                      <a:pt x="350" y="146"/>
                    </a:cubicBezTo>
                    <a:cubicBezTo>
                      <a:pt x="383" y="146"/>
                      <a:pt x="396" y="97"/>
                      <a:pt x="368" y="83"/>
                    </a:cubicBezTo>
                    <a:cubicBezTo>
                      <a:pt x="272" y="44"/>
                      <a:pt x="178" y="23"/>
                      <a:pt x="78" y="2"/>
                    </a:cubicBezTo>
                    <a:cubicBezTo>
                      <a:pt x="75" y="1"/>
                      <a:pt x="72" y="1"/>
                      <a:pt x="69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35"/>
              <p:cNvSpPr/>
              <p:nvPr/>
            </p:nvSpPr>
            <p:spPr>
              <a:xfrm>
                <a:off x="6357675" y="1995500"/>
                <a:ext cx="178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365" extrusionOk="0">
                    <a:moveTo>
                      <a:pt x="67" y="0"/>
                    </a:moveTo>
                    <a:cubicBezTo>
                      <a:pt x="26" y="0"/>
                      <a:pt x="1" y="63"/>
                      <a:pt x="42" y="93"/>
                    </a:cubicBezTo>
                    <a:cubicBezTo>
                      <a:pt x="219" y="209"/>
                      <a:pt x="441" y="350"/>
                      <a:pt x="660" y="365"/>
                    </a:cubicBezTo>
                    <a:cubicBezTo>
                      <a:pt x="661" y="365"/>
                      <a:pt x="662" y="365"/>
                      <a:pt x="663" y="365"/>
                    </a:cubicBezTo>
                    <a:cubicBezTo>
                      <a:pt x="699" y="365"/>
                      <a:pt x="712" y="307"/>
                      <a:pt x="681" y="290"/>
                    </a:cubicBezTo>
                    <a:cubicBezTo>
                      <a:pt x="586" y="237"/>
                      <a:pt x="480" y="209"/>
                      <a:pt x="381" y="163"/>
                    </a:cubicBezTo>
                    <a:cubicBezTo>
                      <a:pt x="278" y="121"/>
                      <a:pt x="184" y="68"/>
                      <a:pt x="92" y="8"/>
                    </a:cubicBezTo>
                    <a:cubicBezTo>
                      <a:pt x="84" y="3"/>
                      <a:pt x="75" y="0"/>
                      <a:pt x="67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1" name="Google Shape;3631;p35"/>
              <p:cNvSpPr/>
              <p:nvPr/>
            </p:nvSpPr>
            <p:spPr>
              <a:xfrm>
                <a:off x="6386525" y="1997375"/>
                <a:ext cx="1352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55" extrusionOk="0">
                    <a:moveTo>
                      <a:pt x="66" y="1"/>
                    </a:moveTo>
                    <a:cubicBezTo>
                      <a:pt x="25" y="1"/>
                      <a:pt x="0" y="61"/>
                      <a:pt x="43" y="88"/>
                    </a:cubicBezTo>
                    <a:cubicBezTo>
                      <a:pt x="167" y="174"/>
                      <a:pt x="319" y="254"/>
                      <a:pt x="475" y="254"/>
                    </a:cubicBezTo>
                    <a:cubicBezTo>
                      <a:pt x="478" y="254"/>
                      <a:pt x="481" y="254"/>
                      <a:pt x="484" y="254"/>
                    </a:cubicBezTo>
                    <a:cubicBezTo>
                      <a:pt x="537" y="254"/>
                      <a:pt x="540" y="190"/>
                      <a:pt x="498" y="173"/>
                    </a:cubicBezTo>
                    <a:cubicBezTo>
                      <a:pt x="357" y="117"/>
                      <a:pt x="219" y="85"/>
                      <a:pt x="89" y="7"/>
                    </a:cubicBezTo>
                    <a:cubicBezTo>
                      <a:pt x="81" y="2"/>
                      <a:pt x="73" y="1"/>
                      <a:pt x="6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2" name="Google Shape;3632;p35"/>
              <p:cNvSpPr/>
              <p:nvPr/>
            </p:nvSpPr>
            <p:spPr>
              <a:xfrm>
                <a:off x="6351150" y="1981600"/>
                <a:ext cx="10775" cy="6825"/>
              </a:xfrm>
              <a:custGeom>
                <a:avLst/>
                <a:gdLst/>
                <a:ahLst/>
                <a:cxnLst/>
                <a:rect l="l" t="t" r="r" b="b"/>
                <a:pathLst>
                  <a:path w="431" h="273" extrusionOk="0">
                    <a:moveTo>
                      <a:pt x="65" y="0"/>
                    </a:moveTo>
                    <a:cubicBezTo>
                      <a:pt x="25" y="0"/>
                      <a:pt x="0" y="60"/>
                      <a:pt x="42" y="83"/>
                    </a:cubicBezTo>
                    <a:cubicBezTo>
                      <a:pt x="148" y="150"/>
                      <a:pt x="251" y="228"/>
                      <a:pt x="370" y="271"/>
                    </a:cubicBezTo>
                    <a:cubicBezTo>
                      <a:pt x="373" y="272"/>
                      <a:pt x="377" y="272"/>
                      <a:pt x="380" y="272"/>
                    </a:cubicBezTo>
                    <a:cubicBezTo>
                      <a:pt x="410" y="272"/>
                      <a:pt x="431" y="229"/>
                      <a:pt x="406" y="204"/>
                    </a:cubicBezTo>
                    <a:cubicBezTo>
                      <a:pt x="314" y="119"/>
                      <a:pt x="197" y="66"/>
                      <a:pt x="88" y="6"/>
                    </a:cubicBezTo>
                    <a:cubicBezTo>
                      <a:pt x="80" y="2"/>
                      <a:pt x="72" y="0"/>
                      <a:pt x="6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35"/>
              <p:cNvSpPr/>
              <p:nvPr/>
            </p:nvSpPr>
            <p:spPr>
              <a:xfrm>
                <a:off x="6530125" y="2024525"/>
                <a:ext cx="14325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06" extrusionOk="0">
                    <a:moveTo>
                      <a:pt x="143" y="1"/>
                    </a:moveTo>
                    <a:cubicBezTo>
                      <a:pt x="114" y="1"/>
                      <a:pt x="86" y="1"/>
                      <a:pt x="57" y="1"/>
                    </a:cubicBezTo>
                    <a:cubicBezTo>
                      <a:pt x="0" y="1"/>
                      <a:pt x="0" y="90"/>
                      <a:pt x="57" y="93"/>
                    </a:cubicBezTo>
                    <a:cubicBezTo>
                      <a:pt x="151" y="99"/>
                      <a:pt x="244" y="105"/>
                      <a:pt x="337" y="105"/>
                    </a:cubicBezTo>
                    <a:cubicBezTo>
                      <a:pt x="405" y="105"/>
                      <a:pt x="472" y="102"/>
                      <a:pt x="540" y="93"/>
                    </a:cubicBezTo>
                    <a:cubicBezTo>
                      <a:pt x="572" y="90"/>
                      <a:pt x="572" y="33"/>
                      <a:pt x="540" y="30"/>
                    </a:cubicBezTo>
                    <a:cubicBezTo>
                      <a:pt x="409" y="3"/>
                      <a:pt x="278" y="1"/>
                      <a:pt x="143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35"/>
              <p:cNvSpPr/>
              <p:nvPr/>
            </p:nvSpPr>
            <p:spPr>
              <a:xfrm>
                <a:off x="6397750" y="2165475"/>
                <a:ext cx="198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794" h="327" extrusionOk="0">
                    <a:moveTo>
                      <a:pt x="79" y="0"/>
                    </a:moveTo>
                    <a:cubicBezTo>
                      <a:pt x="31" y="0"/>
                      <a:pt x="0" y="62"/>
                      <a:pt x="49" y="93"/>
                    </a:cubicBezTo>
                    <a:cubicBezTo>
                      <a:pt x="240" y="198"/>
                      <a:pt x="487" y="326"/>
                      <a:pt x="711" y="326"/>
                    </a:cubicBezTo>
                    <a:cubicBezTo>
                      <a:pt x="714" y="326"/>
                      <a:pt x="717" y="326"/>
                      <a:pt x="720" y="326"/>
                    </a:cubicBezTo>
                    <a:cubicBezTo>
                      <a:pt x="766" y="326"/>
                      <a:pt x="794" y="251"/>
                      <a:pt x="745" y="227"/>
                    </a:cubicBezTo>
                    <a:cubicBezTo>
                      <a:pt x="653" y="185"/>
                      <a:pt x="547" y="163"/>
                      <a:pt x="451" y="135"/>
                    </a:cubicBezTo>
                    <a:cubicBezTo>
                      <a:pt x="332" y="96"/>
                      <a:pt x="215" y="54"/>
                      <a:pt x="102" y="5"/>
                    </a:cubicBezTo>
                    <a:cubicBezTo>
                      <a:pt x="94" y="2"/>
                      <a:pt x="86" y="0"/>
                      <a:pt x="79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35"/>
              <p:cNvSpPr/>
              <p:nvPr/>
            </p:nvSpPr>
            <p:spPr>
              <a:xfrm>
                <a:off x="6430400" y="2172875"/>
                <a:ext cx="1562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625" h="194" extrusionOk="0">
                    <a:moveTo>
                      <a:pt x="68" y="1"/>
                    </a:moveTo>
                    <a:cubicBezTo>
                      <a:pt x="18" y="1"/>
                      <a:pt x="0" y="80"/>
                      <a:pt x="56" y="97"/>
                    </a:cubicBezTo>
                    <a:cubicBezTo>
                      <a:pt x="203" y="142"/>
                      <a:pt x="367" y="194"/>
                      <a:pt x="521" y="194"/>
                    </a:cubicBezTo>
                    <a:cubicBezTo>
                      <a:pt x="535" y="194"/>
                      <a:pt x="548" y="194"/>
                      <a:pt x="561" y="193"/>
                    </a:cubicBezTo>
                    <a:cubicBezTo>
                      <a:pt x="610" y="189"/>
                      <a:pt x="625" y="118"/>
                      <a:pt x="576" y="104"/>
                    </a:cubicBezTo>
                    <a:cubicBezTo>
                      <a:pt x="416" y="55"/>
                      <a:pt x="243" y="44"/>
                      <a:pt x="81" y="2"/>
                    </a:cubicBezTo>
                    <a:cubicBezTo>
                      <a:pt x="76" y="1"/>
                      <a:pt x="72" y="1"/>
                      <a:pt x="6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35"/>
              <p:cNvSpPr/>
              <p:nvPr/>
            </p:nvSpPr>
            <p:spPr>
              <a:xfrm>
                <a:off x="6432225" y="2160450"/>
                <a:ext cx="18400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213" extrusionOk="0">
                    <a:moveTo>
                      <a:pt x="76" y="0"/>
                    </a:moveTo>
                    <a:cubicBezTo>
                      <a:pt x="20" y="0"/>
                      <a:pt x="1" y="80"/>
                      <a:pt x="58" y="97"/>
                    </a:cubicBezTo>
                    <a:cubicBezTo>
                      <a:pt x="229" y="156"/>
                      <a:pt x="420" y="212"/>
                      <a:pt x="606" y="212"/>
                    </a:cubicBezTo>
                    <a:cubicBezTo>
                      <a:pt x="630" y="212"/>
                      <a:pt x="655" y="211"/>
                      <a:pt x="679" y="209"/>
                    </a:cubicBezTo>
                    <a:cubicBezTo>
                      <a:pt x="725" y="206"/>
                      <a:pt x="736" y="146"/>
                      <a:pt x="690" y="131"/>
                    </a:cubicBezTo>
                    <a:cubicBezTo>
                      <a:pt x="499" y="61"/>
                      <a:pt x="283" y="40"/>
                      <a:pt x="86" y="1"/>
                    </a:cubicBezTo>
                    <a:cubicBezTo>
                      <a:pt x="82" y="0"/>
                      <a:pt x="79" y="0"/>
                      <a:pt x="7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35"/>
              <p:cNvSpPr/>
              <p:nvPr/>
            </p:nvSpPr>
            <p:spPr>
              <a:xfrm>
                <a:off x="6458025" y="2169900"/>
                <a:ext cx="13250" cy="35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40" extrusionOk="0">
                    <a:moveTo>
                      <a:pt x="77" y="8"/>
                    </a:moveTo>
                    <a:cubicBezTo>
                      <a:pt x="0" y="8"/>
                      <a:pt x="0" y="128"/>
                      <a:pt x="77" y="131"/>
                    </a:cubicBezTo>
                    <a:cubicBezTo>
                      <a:pt x="155" y="133"/>
                      <a:pt x="235" y="140"/>
                      <a:pt x="313" y="140"/>
                    </a:cubicBezTo>
                    <a:cubicBezTo>
                      <a:pt x="371" y="140"/>
                      <a:pt x="428" y="136"/>
                      <a:pt x="484" y="124"/>
                    </a:cubicBezTo>
                    <a:cubicBezTo>
                      <a:pt x="530" y="113"/>
                      <a:pt x="530" y="43"/>
                      <a:pt x="484" y="32"/>
                    </a:cubicBezTo>
                    <a:cubicBezTo>
                      <a:pt x="353" y="1"/>
                      <a:pt x="212" y="11"/>
                      <a:pt x="77" y="8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35"/>
              <p:cNvSpPr/>
              <p:nvPr/>
            </p:nvSpPr>
            <p:spPr>
              <a:xfrm>
                <a:off x="6469150" y="2160625"/>
                <a:ext cx="12275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491" h="137" extrusionOk="0">
                    <a:moveTo>
                      <a:pt x="57" y="1"/>
                    </a:moveTo>
                    <a:cubicBezTo>
                      <a:pt x="6" y="1"/>
                      <a:pt x="1" y="79"/>
                      <a:pt x="49" y="93"/>
                    </a:cubicBezTo>
                    <a:cubicBezTo>
                      <a:pt x="128" y="119"/>
                      <a:pt x="221" y="137"/>
                      <a:pt x="311" y="137"/>
                    </a:cubicBezTo>
                    <a:cubicBezTo>
                      <a:pt x="357" y="137"/>
                      <a:pt x="403" y="132"/>
                      <a:pt x="445" y="121"/>
                    </a:cubicBezTo>
                    <a:cubicBezTo>
                      <a:pt x="487" y="111"/>
                      <a:pt x="491" y="43"/>
                      <a:pt x="445" y="33"/>
                    </a:cubicBezTo>
                    <a:cubicBezTo>
                      <a:pt x="324" y="5"/>
                      <a:pt x="187" y="5"/>
                      <a:pt x="60" y="1"/>
                    </a:cubicBezTo>
                    <a:cubicBezTo>
                      <a:pt x="59" y="1"/>
                      <a:pt x="58" y="1"/>
                      <a:pt x="57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35"/>
              <p:cNvSpPr/>
              <p:nvPr/>
            </p:nvSpPr>
            <p:spPr>
              <a:xfrm>
                <a:off x="6398275" y="2151925"/>
                <a:ext cx="121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98" extrusionOk="0">
                    <a:moveTo>
                      <a:pt x="41" y="1"/>
                    </a:moveTo>
                    <a:cubicBezTo>
                      <a:pt x="8" y="1"/>
                      <a:pt x="0" y="58"/>
                      <a:pt x="36" y="70"/>
                    </a:cubicBezTo>
                    <a:cubicBezTo>
                      <a:pt x="163" y="116"/>
                      <a:pt x="290" y="172"/>
                      <a:pt x="424" y="197"/>
                    </a:cubicBezTo>
                    <a:cubicBezTo>
                      <a:pt x="425" y="197"/>
                      <a:pt x="426" y="197"/>
                      <a:pt x="427" y="197"/>
                    </a:cubicBezTo>
                    <a:cubicBezTo>
                      <a:pt x="461" y="197"/>
                      <a:pt x="486" y="154"/>
                      <a:pt x="448" y="133"/>
                    </a:cubicBezTo>
                    <a:cubicBezTo>
                      <a:pt x="324" y="73"/>
                      <a:pt x="187" y="42"/>
                      <a:pt x="52" y="3"/>
                    </a:cubicBezTo>
                    <a:cubicBezTo>
                      <a:pt x="48" y="2"/>
                      <a:pt x="45" y="1"/>
                      <a:pt x="4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35"/>
              <p:cNvSpPr/>
              <p:nvPr/>
            </p:nvSpPr>
            <p:spPr>
              <a:xfrm>
                <a:off x="6492525" y="2152725"/>
                <a:ext cx="1272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39" extrusionOk="0">
                    <a:moveTo>
                      <a:pt x="191" y="1"/>
                    </a:moveTo>
                    <a:cubicBezTo>
                      <a:pt x="150" y="1"/>
                      <a:pt x="109" y="2"/>
                      <a:pt x="71" y="3"/>
                    </a:cubicBezTo>
                    <a:cubicBezTo>
                      <a:pt x="18" y="7"/>
                      <a:pt x="0" y="91"/>
                      <a:pt x="57" y="101"/>
                    </a:cubicBezTo>
                    <a:cubicBezTo>
                      <a:pt x="151" y="120"/>
                      <a:pt x="254" y="138"/>
                      <a:pt x="352" y="138"/>
                    </a:cubicBezTo>
                    <a:cubicBezTo>
                      <a:pt x="387" y="138"/>
                      <a:pt x="422" y="136"/>
                      <a:pt x="455" y="130"/>
                    </a:cubicBezTo>
                    <a:cubicBezTo>
                      <a:pt x="509" y="123"/>
                      <a:pt x="502" y="46"/>
                      <a:pt x="455" y="31"/>
                    </a:cubicBezTo>
                    <a:cubicBezTo>
                      <a:pt x="375" y="7"/>
                      <a:pt x="282" y="1"/>
                      <a:pt x="19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35"/>
              <p:cNvSpPr/>
              <p:nvPr/>
            </p:nvSpPr>
            <p:spPr>
              <a:xfrm>
                <a:off x="6448475" y="2150650"/>
                <a:ext cx="1070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102" extrusionOk="0">
                    <a:moveTo>
                      <a:pt x="183" y="1"/>
                    </a:moveTo>
                    <a:cubicBezTo>
                      <a:pt x="144" y="1"/>
                      <a:pt x="106" y="1"/>
                      <a:pt x="68" y="1"/>
                    </a:cubicBezTo>
                    <a:cubicBezTo>
                      <a:pt x="66" y="1"/>
                      <a:pt x="65" y="1"/>
                      <a:pt x="64" y="1"/>
                    </a:cubicBezTo>
                    <a:cubicBezTo>
                      <a:pt x="1" y="1"/>
                      <a:pt x="2" y="100"/>
                      <a:pt x="68" y="100"/>
                    </a:cubicBezTo>
                    <a:cubicBezTo>
                      <a:pt x="119" y="100"/>
                      <a:pt x="170" y="102"/>
                      <a:pt x="222" y="102"/>
                    </a:cubicBezTo>
                    <a:cubicBezTo>
                      <a:pt x="271" y="102"/>
                      <a:pt x="320" y="100"/>
                      <a:pt x="368" y="93"/>
                    </a:cubicBezTo>
                    <a:cubicBezTo>
                      <a:pt x="407" y="86"/>
                      <a:pt x="428" y="18"/>
                      <a:pt x="379" y="12"/>
                    </a:cubicBezTo>
                    <a:cubicBezTo>
                      <a:pt x="314" y="3"/>
                      <a:pt x="248" y="1"/>
                      <a:pt x="183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35"/>
              <p:cNvSpPr/>
              <p:nvPr/>
            </p:nvSpPr>
            <p:spPr>
              <a:xfrm>
                <a:off x="6557975" y="1973500"/>
                <a:ext cx="21075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8430" h="4656" extrusionOk="0">
                    <a:moveTo>
                      <a:pt x="8367" y="0"/>
                    </a:moveTo>
                    <a:cubicBezTo>
                      <a:pt x="8357" y="0"/>
                      <a:pt x="8346" y="4"/>
                      <a:pt x="8337" y="13"/>
                    </a:cubicBezTo>
                    <a:cubicBezTo>
                      <a:pt x="5912" y="2074"/>
                      <a:pt x="3207" y="3892"/>
                      <a:pt x="48" y="4577"/>
                    </a:cubicBezTo>
                    <a:cubicBezTo>
                      <a:pt x="1" y="4587"/>
                      <a:pt x="17" y="4656"/>
                      <a:pt x="60" y="4656"/>
                    </a:cubicBezTo>
                    <a:cubicBezTo>
                      <a:pt x="63" y="4656"/>
                      <a:pt x="66" y="4656"/>
                      <a:pt x="69" y="4655"/>
                    </a:cubicBezTo>
                    <a:cubicBezTo>
                      <a:pt x="3186" y="4005"/>
                      <a:pt x="6113" y="2261"/>
                      <a:pt x="8397" y="72"/>
                    </a:cubicBezTo>
                    <a:cubicBezTo>
                      <a:pt x="8430" y="43"/>
                      <a:pt x="8401" y="0"/>
                      <a:pt x="8367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35"/>
              <p:cNvSpPr/>
              <p:nvPr/>
            </p:nvSpPr>
            <p:spPr>
              <a:xfrm>
                <a:off x="6431550" y="1922025"/>
                <a:ext cx="23717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9487" h="1207" extrusionOk="0">
                    <a:moveTo>
                      <a:pt x="9402" y="0"/>
                    </a:moveTo>
                    <a:cubicBezTo>
                      <a:pt x="9396" y="0"/>
                      <a:pt x="9390" y="1"/>
                      <a:pt x="9384" y="3"/>
                    </a:cubicBezTo>
                    <a:cubicBezTo>
                      <a:pt x="7242" y="564"/>
                      <a:pt x="5099" y="1063"/>
                      <a:pt x="2926" y="1063"/>
                    </a:cubicBezTo>
                    <a:cubicBezTo>
                      <a:pt x="1985" y="1063"/>
                      <a:pt x="1039" y="969"/>
                      <a:pt x="85" y="747"/>
                    </a:cubicBezTo>
                    <a:cubicBezTo>
                      <a:pt x="80" y="746"/>
                      <a:pt x="76" y="746"/>
                      <a:pt x="72" y="746"/>
                    </a:cubicBezTo>
                    <a:cubicBezTo>
                      <a:pt x="18" y="746"/>
                      <a:pt x="1" y="833"/>
                      <a:pt x="60" y="846"/>
                    </a:cubicBezTo>
                    <a:cubicBezTo>
                      <a:pt x="1102" y="1095"/>
                      <a:pt x="2166" y="1206"/>
                      <a:pt x="3234" y="1206"/>
                    </a:cubicBezTo>
                    <a:cubicBezTo>
                      <a:pt x="5331" y="1206"/>
                      <a:pt x="7441" y="778"/>
                      <a:pt x="9415" y="123"/>
                    </a:cubicBezTo>
                    <a:cubicBezTo>
                      <a:pt x="9486" y="100"/>
                      <a:pt x="9465" y="0"/>
                      <a:pt x="940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35"/>
              <p:cNvSpPr/>
              <p:nvPr/>
            </p:nvSpPr>
            <p:spPr>
              <a:xfrm>
                <a:off x="6712575" y="1993275"/>
                <a:ext cx="168075" cy="1584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6339" extrusionOk="0">
                    <a:moveTo>
                      <a:pt x="6668" y="1"/>
                    </a:moveTo>
                    <a:cubicBezTo>
                      <a:pt x="6656" y="1"/>
                      <a:pt x="6643" y="6"/>
                      <a:pt x="6633" y="19"/>
                    </a:cubicBezTo>
                    <a:cubicBezTo>
                      <a:pt x="4892" y="2554"/>
                      <a:pt x="2715" y="4697"/>
                      <a:pt x="46" y="6246"/>
                    </a:cubicBezTo>
                    <a:cubicBezTo>
                      <a:pt x="1" y="6274"/>
                      <a:pt x="29" y="6338"/>
                      <a:pt x="71" y="6338"/>
                    </a:cubicBezTo>
                    <a:cubicBezTo>
                      <a:pt x="78" y="6338"/>
                      <a:pt x="86" y="6336"/>
                      <a:pt x="95" y="6331"/>
                    </a:cubicBezTo>
                    <a:cubicBezTo>
                      <a:pt x="2764" y="4820"/>
                      <a:pt x="5100" y="2684"/>
                      <a:pt x="6704" y="58"/>
                    </a:cubicBezTo>
                    <a:cubicBezTo>
                      <a:pt x="6723" y="28"/>
                      <a:pt x="6697" y="1"/>
                      <a:pt x="666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35"/>
              <p:cNvSpPr/>
              <p:nvPr/>
            </p:nvSpPr>
            <p:spPr>
              <a:xfrm>
                <a:off x="6858300" y="1961600"/>
                <a:ext cx="83850" cy="173950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6958" extrusionOk="0">
                    <a:moveTo>
                      <a:pt x="3298" y="0"/>
                    </a:moveTo>
                    <a:cubicBezTo>
                      <a:pt x="3277" y="0"/>
                      <a:pt x="3257" y="12"/>
                      <a:pt x="3254" y="36"/>
                    </a:cubicBezTo>
                    <a:cubicBezTo>
                      <a:pt x="2791" y="2571"/>
                      <a:pt x="1740" y="4908"/>
                      <a:pt x="37" y="6857"/>
                    </a:cubicBezTo>
                    <a:cubicBezTo>
                      <a:pt x="0" y="6900"/>
                      <a:pt x="38" y="6957"/>
                      <a:pt x="80" y="6957"/>
                    </a:cubicBezTo>
                    <a:cubicBezTo>
                      <a:pt x="93" y="6957"/>
                      <a:pt x="107" y="6952"/>
                      <a:pt x="119" y="6938"/>
                    </a:cubicBezTo>
                    <a:cubicBezTo>
                      <a:pt x="1863" y="5035"/>
                      <a:pt x="3039" y="2624"/>
                      <a:pt x="3349" y="51"/>
                    </a:cubicBezTo>
                    <a:cubicBezTo>
                      <a:pt x="3353" y="19"/>
                      <a:pt x="3325" y="0"/>
                      <a:pt x="3298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35"/>
              <p:cNvSpPr/>
              <p:nvPr/>
            </p:nvSpPr>
            <p:spPr>
              <a:xfrm>
                <a:off x="6366925" y="2019600"/>
                <a:ext cx="1927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5" extrusionOk="0">
                    <a:moveTo>
                      <a:pt x="50" y="0"/>
                    </a:moveTo>
                    <a:cubicBezTo>
                      <a:pt x="11" y="0"/>
                      <a:pt x="1" y="61"/>
                      <a:pt x="43" y="75"/>
                    </a:cubicBezTo>
                    <a:cubicBezTo>
                      <a:pt x="258" y="145"/>
                      <a:pt x="498" y="233"/>
                      <a:pt x="728" y="244"/>
                    </a:cubicBezTo>
                    <a:cubicBezTo>
                      <a:pt x="767" y="244"/>
                      <a:pt x="770" y="191"/>
                      <a:pt x="735" y="177"/>
                    </a:cubicBezTo>
                    <a:cubicBezTo>
                      <a:pt x="516" y="106"/>
                      <a:pt x="283" y="71"/>
                      <a:pt x="64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35"/>
              <p:cNvSpPr/>
              <p:nvPr/>
            </p:nvSpPr>
            <p:spPr>
              <a:xfrm>
                <a:off x="6398175" y="2027900"/>
                <a:ext cx="24100" cy="4275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71" extrusionOk="0">
                    <a:moveTo>
                      <a:pt x="50" y="1"/>
                    </a:moveTo>
                    <a:cubicBezTo>
                      <a:pt x="11" y="1"/>
                      <a:pt x="1" y="71"/>
                      <a:pt x="43" y="78"/>
                    </a:cubicBezTo>
                    <a:cubicBezTo>
                      <a:pt x="304" y="128"/>
                      <a:pt x="569" y="170"/>
                      <a:pt x="833" y="170"/>
                    </a:cubicBezTo>
                    <a:lnTo>
                      <a:pt x="922" y="170"/>
                    </a:lnTo>
                    <a:cubicBezTo>
                      <a:pt x="954" y="167"/>
                      <a:pt x="964" y="120"/>
                      <a:pt x="929" y="113"/>
                    </a:cubicBezTo>
                    <a:cubicBezTo>
                      <a:pt x="639" y="57"/>
                      <a:pt x="346" y="40"/>
                      <a:pt x="53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35"/>
              <p:cNvSpPr/>
              <p:nvPr/>
            </p:nvSpPr>
            <p:spPr>
              <a:xfrm>
                <a:off x="6389700" y="2018625"/>
                <a:ext cx="167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671" h="237" extrusionOk="0">
                    <a:moveTo>
                      <a:pt x="71" y="0"/>
                    </a:moveTo>
                    <a:cubicBezTo>
                      <a:pt x="18" y="0"/>
                      <a:pt x="1" y="93"/>
                      <a:pt x="61" y="117"/>
                    </a:cubicBezTo>
                    <a:cubicBezTo>
                      <a:pt x="205" y="170"/>
                      <a:pt x="379" y="237"/>
                      <a:pt x="537" y="237"/>
                    </a:cubicBezTo>
                    <a:cubicBezTo>
                      <a:pt x="562" y="237"/>
                      <a:pt x="583" y="233"/>
                      <a:pt x="604" y="230"/>
                    </a:cubicBezTo>
                    <a:cubicBezTo>
                      <a:pt x="657" y="227"/>
                      <a:pt x="671" y="156"/>
                      <a:pt x="618" y="139"/>
                    </a:cubicBezTo>
                    <a:cubicBezTo>
                      <a:pt x="449" y="78"/>
                      <a:pt x="265" y="67"/>
                      <a:pt x="92" y="4"/>
                    </a:cubicBezTo>
                    <a:cubicBezTo>
                      <a:pt x="85" y="4"/>
                      <a:pt x="78" y="0"/>
                      <a:pt x="71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35"/>
              <p:cNvSpPr/>
              <p:nvPr/>
            </p:nvSpPr>
            <p:spPr>
              <a:xfrm>
                <a:off x="6431875" y="2033375"/>
                <a:ext cx="1645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63" extrusionOk="0">
                    <a:moveTo>
                      <a:pt x="72" y="0"/>
                    </a:moveTo>
                    <a:cubicBezTo>
                      <a:pt x="15" y="0"/>
                      <a:pt x="1" y="103"/>
                      <a:pt x="64" y="113"/>
                    </a:cubicBezTo>
                    <a:cubicBezTo>
                      <a:pt x="184" y="138"/>
                      <a:pt x="315" y="163"/>
                      <a:pt x="442" y="163"/>
                    </a:cubicBezTo>
                    <a:cubicBezTo>
                      <a:pt x="502" y="163"/>
                      <a:pt x="559" y="159"/>
                      <a:pt x="615" y="145"/>
                    </a:cubicBezTo>
                    <a:cubicBezTo>
                      <a:pt x="657" y="134"/>
                      <a:pt x="654" y="75"/>
                      <a:pt x="615" y="64"/>
                    </a:cubicBezTo>
                    <a:cubicBezTo>
                      <a:pt x="442" y="15"/>
                      <a:pt x="255" y="21"/>
                      <a:pt x="79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35"/>
              <p:cNvSpPr/>
              <p:nvPr/>
            </p:nvSpPr>
            <p:spPr>
              <a:xfrm>
                <a:off x="6422175" y="2023475"/>
                <a:ext cx="15025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149" extrusionOk="0">
                    <a:moveTo>
                      <a:pt x="71" y="1"/>
                    </a:moveTo>
                    <a:cubicBezTo>
                      <a:pt x="18" y="1"/>
                      <a:pt x="1" y="78"/>
                      <a:pt x="54" y="89"/>
                    </a:cubicBezTo>
                    <a:cubicBezTo>
                      <a:pt x="223" y="114"/>
                      <a:pt x="393" y="149"/>
                      <a:pt x="562" y="149"/>
                    </a:cubicBezTo>
                    <a:lnTo>
                      <a:pt x="566" y="149"/>
                    </a:lnTo>
                    <a:cubicBezTo>
                      <a:pt x="597" y="149"/>
                      <a:pt x="600" y="103"/>
                      <a:pt x="572" y="93"/>
                    </a:cubicBezTo>
                    <a:cubicBezTo>
                      <a:pt x="410" y="47"/>
                      <a:pt x="240" y="26"/>
                      <a:pt x="78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35"/>
              <p:cNvSpPr/>
              <p:nvPr/>
            </p:nvSpPr>
            <p:spPr>
              <a:xfrm>
                <a:off x="6452200" y="2028250"/>
                <a:ext cx="1555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63" extrusionOk="0">
                    <a:moveTo>
                      <a:pt x="67" y="0"/>
                    </a:moveTo>
                    <a:cubicBezTo>
                      <a:pt x="7" y="0"/>
                      <a:pt x="0" y="81"/>
                      <a:pt x="53" y="99"/>
                    </a:cubicBezTo>
                    <a:cubicBezTo>
                      <a:pt x="152" y="138"/>
                      <a:pt x="286" y="163"/>
                      <a:pt x="406" y="163"/>
                    </a:cubicBezTo>
                    <a:cubicBezTo>
                      <a:pt x="466" y="163"/>
                      <a:pt x="519" y="156"/>
                      <a:pt x="569" y="142"/>
                    </a:cubicBezTo>
                    <a:cubicBezTo>
                      <a:pt x="621" y="131"/>
                      <a:pt x="621" y="54"/>
                      <a:pt x="569" y="39"/>
                    </a:cubicBezTo>
                    <a:cubicBezTo>
                      <a:pt x="491" y="21"/>
                      <a:pt x="413" y="21"/>
                      <a:pt x="331" y="18"/>
                    </a:cubicBezTo>
                    <a:cubicBezTo>
                      <a:pt x="247" y="15"/>
                      <a:pt x="159" y="0"/>
                      <a:pt x="70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35"/>
              <p:cNvSpPr/>
              <p:nvPr/>
            </p:nvSpPr>
            <p:spPr>
              <a:xfrm>
                <a:off x="6463850" y="2037150"/>
                <a:ext cx="142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97" extrusionOk="0">
                    <a:moveTo>
                      <a:pt x="286" y="1"/>
                    </a:moveTo>
                    <a:cubicBezTo>
                      <a:pt x="209" y="1"/>
                      <a:pt x="131" y="8"/>
                      <a:pt x="53" y="15"/>
                    </a:cubicBezTo>
                    <a:cubicBezTo>
                      <a:pt x="3" y="22"/>
                      <a:pt x="0" y="97"/>
                      <a:pt x="49" y="97"/>
                    </a:cubicBezTo>
                    <a:lnTo>
                      <a:pt x="53" y="97"/>
                    </a:lnTo>
                    <a:cubicBezTo>
                      <a:pt x="212" y="82"/>
                      <a:pt x="370" y="89"/>
                      <a:pt x="530" y="79"/>
                    </a:cubicBezTo>
                    <a:cubicBezTo>
                      <a:pt x="558" y="79"/>
                      <a:pt x="569" y="33"/>
                      <a:pt x="536" y="25"/>
                    </a:cubicBezTo>
                    <a:cubicBezTo>
                      <a:pt x="452" y="8"/>
                      <a:pt x="367" y="1"/>
                      <a:pt x="286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35"/>
              <p:cNvSpPr/>
              <p:nvPr/>
            </p:nvSpPr>
            <p:spPr>
              <a:xfrm>
                <a:off x="6480425" y="2029650"/>
                <a:ext cx="184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736" h="161" extrusionOk="0">
                    <a:moveTo>
                      <a:pt x="248" y="1"/>
                    </a:moveTo>
                    <a:cubicBezTo>
                      <a:pt x="195" y="1"/>
                      <a:pt x="142" y="4"/>
                      <a:pt x="92" y="8"/>
                    </a:cubicBezTo>
                    <a:cubicBezTo>
                      <a:pt x="28" y="15"/>
                      <a:pt x="1" y="118"/>
                      <a:pt x="75" y="128"/>
                    </a:cubicBezTo>
                    <a:cubicBezTo>
                      <a:pt x="184" y="149"/>
                      <a:pt x="304" y="160"/>
                      <a:pt x="424" y="160"/>
                    </a:cubicBezTo>
                    <a:cubicBezTo>
                      <a:pt x="516" y="160"/>
                      <a:pt x="605" y="153"/>
                      <a:pt x="689" y="139"/>
                    </a:cubicBezTo>
                    <a:cubicBezTo>
                      <a:pt x="735" y="131"/>
                      <a:pt x="727" y="64"/>
                      <a:pt x="689" y="54"/>
                    </a:cubicBezTo>
                    <a:cubicBezTo>
                      <a:pt x="551" y="19"/>
                      <a:pt x="396" y="1"/>
                      <a:pt x="248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35"/>
              <p:cNvSpPr/>
              <p:nvPr/>
            </p:nvSpPr>
            <p:spPr>
              <a:xfrm>
                <a:off x="6492975" y="2038050"/>
                <a:ext cx="1377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5" extrusionOk="0">
                    <a:moveTo>
                      <a:pt x="385" y="0"/>
                    </a:moveTo>
                    <a:cubicBezTo>
                      <a:pt x="279" y="0"/>
                      <a:pt x="166" y="18"/>
                      <a:pt x="64" y="28"/>
                    </a:cubicBezTo>
                    <a:cubicBezTo>
                      <a:pt x="10" y="36"/>
                      <a:pt x="0" y="106"/>
                      <a:pt x="46" y="124"/>
                    </a:cubicBezTo>
                    <a:cubicBezTo>
                      <a:pt x="201" y="103"/>
                      <a:pt x="370" y="78"/>
                      <a:pt x="551" y="50"/>
                    </a:cubicBezTo>
                    <a:cubicBezTo>
                      <a:pt x="551" y="32"/>
                      <a:pt x="540" y="15"/>
                      <a:pt x="515" y="11"/>
                    </a:cubicBezTo>
                    <a:cubicBezTo>
                      <a:pt x="473" y="4"/>
                      <a:pt x="431" y="0"/>
                      <a:pt x="385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35"/>
              <p:cNvSpPr/>
              <p:nvPr/>
            </p:nvSpPr>
            <p:spPr>
              <a:xfrm>
                <a:off x="6518925" y="2031950"/>
                <a:ext cx="16525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57" extrusionOk="0">
                    <a:moveTo>
                      <a:pt x="505" y="0"/>
                    </a:moveTo>
                    <a:cubicBezTo>
                      <a:pt x="357" y="0"/>
                      <a:pt x="194" y="36"/>
                      <a:pt x="53" y="61"/>
                    </a:cubicBezTo>
                    <a:cubicBezTo>
                      <a:pt x="0" y="68"/>
                      <a:pt x="14" y="149"/>
                      <a:pt x="67" y="153"/>
                    </a:cubicBezTo>
                    <a:cubicBezTo>
                      <a:pt x="113" y="156"/>
                      <a:pt x="162" y="156"/>
                      <a:pt x="212" y="156"/>
                    </a:cubicBezTo>
                    <a:cubicBezTo>
                      <a:pt x="346" y="156"/>
                      <a:pt x="491" y="145"/>
                      <a:pt x="607" y="100"/>
                    </a:cubicBezTo>
                    <a:cubicBezTo>
                      <a:pt x="660" y="82"/>
                      <a:pt x="649" y="11"/>
                      <a:pt x="597" y="5"/>
                    </a:cubicBezTo>
                    <a:cubicBezTo>
                      <a:pt x="564" y="0"/>
                      <a:pt x="536" y="0"/>
                      <a:pt x="505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35"/>
              <p:cNvSpPr/>
              <p:nvPr/>
            </p:nvSpPr>
            <p:spPr>
              <a:xfrm>
                <a:off x="6505850" y="2025425"/>
                <a:ext cx="1087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100" extrusionOk="0">
                    <a:moveTo>
                      <a:pt x="261" y="0"/>
                    </a:moveTo>
                    <a:cubicBezTo>
                      <a:pt x="191" y="0"/>
                      <a:pt x="121" y="7"/>
                      <a:pt x="49" y="11"/>
                    </a:cubicBezTo>
                    <a:cubicBezTo>
                      <a:pt x="0" y="11"/>
                      <a:pt x="0" y="85"/>
                      <a:pt x="49" y="89"/>
                    </a:cubicBezTo>
                    <a:cubicBezTo>
                      <a:pt x="124" y="92"/>
                      <a:pt x="198" y="100"/>
                      <a:pt x="272" y="100"/>
                    </a:cubicBezTo>
                    <a:cubicBezTo>
                      <a:pt x="315" y="100"/>
                      <a:pt x="357" y="96"/>
                      <a:pt x="399" y="89"/>
                    </a:cubicBezTo>
                    <a:cubicBezTo>
                      <a:pt x="435" y="82"/>
                      <a:pt x="435" y="22"/>
                      <a:pt x="399" y="11"/>
                    </a:cubicBezTo>
                    <a:cubicBezTo>
                      <a:pt x="354" y="4"/>
                      <a:pt x="308" y="0"/>
                      <a:pt x="261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7" name="Google Shape;3657;p35"/>
              <p:cNvSpPr/>
              <p:nvPr/>
            </p:nvSpPr>
            <p:spPr>
              <a:xfrm>
                <a:off x="6465250" y="2019350"/>
                <a:ext cx="133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534" h="180" extrusionOk="0">
                    <a:moveTo>
                      <a:pt x="81" y="0"/>
                    </a:moveTo>
                    <a:cubicBezTo>
                      <a:pt x="21" y="0"/>
                      <a:pt x="0" y="92"/>
                      <a:pt x="68" y="113"/>
                    </a:cubicBezTo>
                    <a:cubicBezTo>
                      <a:pt x="174" y="144"/>
                      <a:pt x="293" y="180"/>
                      <a:pt x="407" y="180"/>
                    </a:cubicBezTo>
                    <a:cubicBezTo>
                      <a:pt x="431" y="180"/>
                      <a:pt x="456" y="180"/>
                      <a:pt x="477" y="177"/>
                    </a:cubicBezTo>
                    <a:cubicBezTo>
                      <a:pt x="534" y="166"/>
                      <a:pt x="519" y="88"/>
                      <a:pt x="477" y="74"/>
                    </a:cubicBezTo>
                    <a:cubicBezTo>
                      <a:pt x="357" y="35"/>
                      <a:pt x="223" y="32"/>
                      <a:pt x="99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8" name="Google Shape;3658;p35"/>
              <p:cNvSpPr/>
              <p:nvPr/>
            </p:nvSpPr>
            <p:spPr>
              <a:xfrm>
                <a:off x="6439125" y="2016250"/>
                <a:ext cx="12650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506" h="163" extrusionOk="0">
                    <a:moveTo>
                      <a:pt x="67" y="1"/>
                    </a:moveTo>
                    <a:cubicBezTo>
                      <a:pt x="18" y="1"/>
                      <a:pt x="0" y="82"/>
                      <a:pt x="54" y="99"/>
                    </a:cubicBezTo>
                    <a:cubicBezTo>
                      <a:pt x="170" y="131"/>
                      <a:pt x="287" y="162"/>
                      <a:pt x="406" y="162"/>
                    </a:cubicBezTo>
                    <a:cubicBezTo>
                      <a:pt x="427" y="162"/>
                      <a:pt x="445" y="159"/>
                      <a:pt x="466" y="159"/>
                    </a:cubicBezTo>
                    <a:cubicBezTo>
                      <a:pt x="499" y="156"/>
                      <a:pt x="505" y="113"/>
                      <a:pt x="473" y="103"/>
                    </a:cubicBezTo>
                    <a:cubicBezTo>
                      <a:pt x="343" y="64"/>
                      <a:pt x="212" y="43"/>
                      <a:pt x="82" y="4"/>
                    </a:cubicBezTo>
                    <a:cubicBezTo>
                      <a:pt x="75" y="4"/>
                      <a:pt x="71" y="1"/>
                      <a:pt x="67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9" name="Google Shape;3659;p35"/>
              <p:cNvSpPr/>
              <p:nvPr/>
            </p:nvSpPr>
            <p:spPr>
              <a:xfrm>
                <a:off x="6404350" y="2009450"/>
                <a:ext cx="20775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262" extrusionOk="0">
                    <a:moveTo>
                      <a:pt x="71" y="1"/>
                    </a:moveTo>
                    <a:cubicBezTo>
                      <a:pt x="18" y="1"/>
                      <a:pt x="0" y="85"/>
                      <a:pt x="60" y="103"/>
                    </a:cubicBezTo>
                    <a:cubicBezTo>
                      <a:pt x="293" y="173"/>
                      <a:pt x="541" y="255"/>
                      <a:pt x="788" y="262"/>
                    </a:cubicBezTo>
                    <a:cubicBezTo>
                      <a:pt x="830" y="262"/>
                      <a:pt x="830" y="206"/>
                      <a:pt x="798" y="191"/>
                    </a:cubicBezTo>
                    <a:cubicBezTo>
                      <a:pt x="572" y="103"/>
                      <a:pt x="322" y="64"/>
                      <a:pt x="89" y="4"/>
                    </a:cubicBezTo>
                    <a:cubicBezTo>
                      <a:pt x="81" y="4"/>
                      <a:pt x="78" y="1"/>
                      <a:pt x="71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0" name="Google Shape;3660;p35"/>
              <p:cNvSpPr/>
              <p:nvPr/>
            </p:nvSpPr>
            <p:spPr>
              <a:xfrm>
                <a:off x="6381475" y="2008475"/>
                <a:ext cx="1097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439" h="213" extrusionOk="0">
                    <a:moveTo>
                      <a:pt x="68" y="1"/>
                    </a:moveTo>
                    <a:cubicBezTo>
                      <a:pt x="30" y="1"/>
                      <a:pt x="1" y="61"/>
                      <a:pt x="43" y="85"/>
                    </a:cubicBezTo>
                    <a:cubicBezTo>
                      <a:pt x="153" y="152"/>
                      <a:pt x="266" y="202"/>
                      <a:pt x="393" y="212"/>
                    </a:cubicBezTo>
                    <a:lnTo>
                      <a:pt x="397" y="212"/>
                    </a:lnTo>
                    <a:cubicBezTo>
                      <a:pt x="425" y="212"/>
                      <a:pt x="439" y="163"/>
                      <a:pt x="411" y="152"/>
                    </a:cubicBezTo>
                    <a:cubicBezTo>
                      <a:pt x="305" y="103"/>
                      <a:pt x="192" y="64"/>
                      <a:pt x="89" y="7"/>
                    </a:cubicBezTo>
                    <a:cubicBezTo>
                      <a:pt x="82" y="1"/>
                      <a:pt x="75" y="1"/>
                      <a:pt x="68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1" name="Google Shape;3661;p35"/>
              <p:cNvSpPr/>
              <p:nvPr/>
            </p:nvSpPr>
            <p:spPr>
              <a:xfrm>
                <a:off x="6356675" y="2006725"/>
                <a:ext cx="750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30" h="22" extrusionOk="0">
                    <a:moveTo>
                      <a:pt x="15" y="0"/>
                    </a:moveTo>
                    <a:cubicBezTo>
                      <a:pt x="5" y="0"/>
                      <a:pt x="1" y="10"/>
                      <a:pt x="5" y="18"/>
                    </a:cubicBezTo>
                    <a:cubicBezTo>
                      <a:pt x="8" y="18"/>
                      <a:pt x="12" y="21"/>
                      <a:pt x="15" y="21"/>
                    </a:cubicBezTo>
                    <a:cubicBezTo>
                      <a:pt x="30" y="21"/>
                      <a:pt x="30" y="0"/>
                      <a:pt x="15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2" name="Google Shape;3662;p35"/>
              <p:cNvSpPr/>
              <p:nvPr/>
            </p:nvSpPr>
            <p:spPr>
              <a:xfrm>
                <a:off x="6353175" y="2006450"/>
                <a:ext cx="1862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87" extrusionOk="0">
                    <a:moveTo>
                      <a:pt x="64" y="0"/>
                    </a:moveTo>
                    <a:cubicBezTo>
                      <a:pt x="25" y="0"/>
                      <a:pt x="0" y="67"/>
                      <a:pt x="42" y="88"/>
                    </a:cubicBezTo>
                    <a:cubicBezTo>
                      <a:pt x="233" y="177"/>
                      <a:pt x="463" y="287"/>
                      <a:pt x="675" y="287"/>
                    </a:cubicBezTo>
                    <a:lnTo>
                      <a:pt x="678" y="287"/>
                    </a:lnTo>
                    <a:cubicBezTo>
                      <a:pt x="720" y="287"/>
                      <a:pt x="745" y="220"/>
                      <a:pt x="702" y="202"/>
                    </a:cubicBezTo>
                    <a:cubicBezTo>
                      <a:pt x="607" y="160"/>
                      <a:pt x="501" y="145"/>
                      <a:pt x="403" y="117"/>
                    </a:cubicBezTo>
                    <a:cubicBezTo>
                      <a:pt x="321" y="93"/>
                      <a:pt x="236" y="64"/>
                      <a:pt x="155" y="32"/>
                    </a:cubicBezTo>
                    <a:cubicBezTo>
                      <a:pt x="152" y="32"/>
                      <a:pt x="148" y="29"/>
                      <a:pt x="145" y="29"/>
                    </a:cubicBezTo>
                    <a:cubicBezTo>
                      <a:pt x="124" y="21"/>
                      <a:pt x="103" y="11"/>
                      <a:pt x="81" y="4"/>
                    </a:cubicBezTo>
                    <a:cubicBezTo>
                      <a:pt x="74" y="0"/>
                      <a:pt x="70" y="0"/>
                      <a:pt x="64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3" name="Google Shape;3663;p35"/>
              <p:cNvSpPr/>
              <p:nvPr/>
            </p:nvSpPr>
            <p:spPr>
              <a:xfrm>
                <a:off x="6352025" y="2015975"/>
                <a:ext cx="9900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46" extrusionOk="0">
                    <a:moveTo>
                      <a:pt x="67" y="1"/>
                    </a:moveTo>
                    <a:cubicBezTo>
                      <a:pt x="17" y="1"/>
                      <a:pt x="0" y="75"/>
                      <a:pt x="53" y="89"/>
                    </a:cubicBezTo>
                    <a:cubicBezTo>
                      <a:pt x="152" y="118"/>
                      <a:pt x="247" y="139"/>
                      <a:pt x="349" y="145"/>
                    </a:cubicBezTo>
                    <a:cubicBezTo>
                      <a:pt x="382" y="145"/>
                      <a:pt x="395" y="96"/>
                      <a:pt x="367" y="82"/>
                    </a:cubicBezTo>
                    <a:cubicBezTo>
                      <a:pt x="271" y="43"/>
                      <a:pt x="177" y="22"/>
                      <a:pt x="77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4" name="Google Shape;3664;p35"/>
              <p:cNvSpPr/>
              <p:nvPr/>
            </p:nvSpPr>
            <p:spPr>
              <a:xfrm>
                <a:off x="6358025" y="1995850"/>
                <a:ext cx="17500" cy="8775"/>
              </a:xfrm>
              <a:custGeom>
                <a:avLst/>
                <a:gdLst/>
                <a:ahLst/>
                <a:cxnLst/>
                <a:rect l="l" t="t" r="r" b="b"/>
                <a:pathLst>
                  <a:path w="700" h="351" extrusionOk="0">
                    <a:moveTo>
                      <a:pt x="21" y="1"/>
                    </a:moveTo>
                    <a:cubicBezTo>
                      <a:pt x="3" y="22"/>
                      <a:pt x="0" y="57"/>
                      <a:pt x="28" y="79"/>
                    </a:cubicBezTo>
                    <a:cubicBezTo>
                      <a:pt x="205" y="195"/>
                      <a:pt x="427" y="336"/>
                      <a:pt x="646" y="351"/>
                    </a:cubicBezTo>
                    <a:lnTo>
                      <a:pt x="650" y="351"/>
                    </a:lnTo>
                    <a:cubicBezTo>
                      <a:pt x="688" y="351"/>
                      <a:pt x="699" y="294"/>
                      <a:pt x="667" y="276"/>
                    </a:cubicBezTo>
                    <a:cubicBezTo>
                      <a:pt x="572" y="223"/>
                      <a:pt x="466" y="195"/>
                      <a:pt x="367" y="149"/>
                    </a:cubicBezTo>
                    <a:cubicBezTo>
                      <a:pt x="279" y="110"/>
                      <a:pt x="198" y="68"/>
                      <a:pt x="120" y="18"/>
                    </a:cubicBezTo>
                    <a:cubicBezTo>
                      <a:pt x="85" y="12"/>
                      <a:pt x="53" y="8"/>
                      <a:pt x="21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5" name="Google Shape;3665;p35"/>
              <p:cNvSpPr/>
              <p:nvPr/>
            </p:nvSpPr>
            <p:spPr>
              <a:xfrm>
                <a:off x="6392525" y="2002400"/>
                <a:ext cx="6825" cy="1325"/>
              </a:xfrm>
              <a:custGeom>
                <a:avLst/>
                <a:gdLst/>
                <a:ahLst/>
                <a:cxnLst/>
                <a:rect l="l" t="t" r="r" b="b"/>
                <a:pathLst>
                  <a:path w="273" h="53" extrusionOk="0">
                    <a:moveTo>
                      <a:pt x="0" y="0"/>
                    </a:moveTo>
                    <a:cubicBezTo>
                      <a:pt x="78" y="32"/>
                      <a:pt x="160" y="53"/>
                      <a:pt x="240" y="53"/>
                    </a:cubicBezTo>
                    <a:lnTo>
                      <a:pt x="244" y="53"/>
                    </a:lnTo>
                    <a:cubicBezTo>
                      <a:pt x="254" y="53"/>
                      <a:pt x="266" y="50"/>
                      <a:pt x="272" y="46"/>
                    </a:cubicBezTo>
                    <a:cubicBezTo>
                      <a:pt x="181" y="32"/>
                      <a:pt x="92" y="14"/>
                      <a:pt x="0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6" name="Google Shape;3666;p35"/>
              <p:cNvSpPr/>
              <p:nvPr/>
            </p:nvSpPr>
            <p:spPr>
              <a:xfrm>
                <a:off x="6530125" y="2024525"/>
                <a:ext cx="14325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573" h="107" extrusionOk="0">
                    <a:moveTo>
                      <a:pt x="57" y="1"/>
                    </a:moveTo>
                    <a:cubicBezTo>
                      <a:pt x="0" y="1"/>
                      <a:pt x="0" y="90"/>
                      <a:pt x="57" y="93"/>
                    </a:cubicBezTo>
                    <a:cubicBezTo>
                      <a:pt x="152" y="100"/>
                      <a:pt x="248" y="107"/>
                      <a:pt x="343" y="107"/>
                    </a:cubicBezTo>
                    <a:cubicBezTo>
                      <a:pt x="406" y="107"/>
                      <a:pt x="473" y="103"/>
                      <a:pt x="540" y="93"/>
                    </a:cubicBezTo>
                    <a:cubicBezTo>
                      <a:pt x="572" y="90"/>
                      <a:pt x="572" y="33"/>
                      <a:pt x="540" y="30"/>
                    </a:cubicBezTo>
                    <a:cubicBezTo>
                      <a:pt x="420" y="5"/>
                      <a:pt x="300" y="1"/>
                      <a:pt x="180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7" name="Google Shape;3667;p35"/>
              <p:cNvSpPr/>
              <p:nvPr/>
            </p:nvSpPr>
            <p:spPr>
              <a:xfrm>
                <a:off x="6565850" y="2154625"/>
                <a:ext cx="482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929" h="556" extrusionOk="0">
                    <a:moveTo>
                      <a:pt x="1869" y="1"/>
                    </a:moveTo>
                    <a:cubicBezTo>
                      <a:pt x="1865" y="1"/>
                      <a:pt x="1861" y="1"/>
                      <a:pt x="1858" y="4"/>
                    </a:cubicBezTo>
                    <a:cubicBezTo>
                      <a:pt x="1268" y="174"/>
                      <a:pt x="678" y="347"/>
                      <a:pt x="72" y="446"/>
                    </a:cubicBezTo>
                    <a:cubicBezTo>
                      <a:pt x="1" y="460"/>
                      <a:pt x="29" y="555"/>
                      <a:pt x="90" y="555"/>
                    </a:cubicBezTo>
                    <a:cubicBezTo>
                      <a:pt x="93" y="555"/>
                      <a:pt x="96" y="555"/>
                      <a:pt x="100" y="552"/>
                    </a:cubicBezTo>
                    <a:cubicBezTo>
                      <a:pt x="717" y="470"/>
                      <a:pt x="1318" y="336"/>
                      <a:pt x="1890" y="75"/>
                    </a:cubicBezTo>
                    <a:cubicBezTo>
                      <a:pt x="1928" y="58"/>
                      <a:pt x="1904" y="1"/>
                      <a:pt x="1869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35"/>
              <p:cNvSpPr/>
              <p:nvPr/>
            </p:nvSpPr>
            <p:spPr>
              <a:xfrm>
                <a:off x="6587675" y="2148375"/>
                <a:ext cx="235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940" h="322" extrusionOk="0">
                    <a:moveTo>
                      <a:pt x="869" y="0"/>
                    </a:moveTo>
                    <a:cubicBezTo>
                      <a:pt x="865" y="0"/>
                      <a:pt x="861" y="0"/>
                      <a:pt x="858" y="3"/>
                    </a:cubicBezTo>
                    <a:cubicBezTo>
                      <a:pt x="589" y="71"/>
                      <a:pt x="328" y="166"/>
                      <a:pt x="53" y="223"/>
                    </a:cubicBezTo>
                    <a:cubicBezTo>
                      <a:pt x="0" y="233"/>
                      <a:pt x="10" y="321"/>
                      <a:pt x="60" y="321"/>
                    </a:cubicBezTo>
                    <a:lnTo>
                      <a:pt x="67" y="321"/>
                    </a:lnTo>
                    <a:cubicBezTo>
                      <a:pt x="353" y="283"/>
                      <a:pt x="639" y="230"/>
                      <a:pt x="893" y="88"/>
                    </a:cubicBezTo>
                    <a:cubicBezTo>
                      <a:pt x="939" y="67"/>
                      <a:pt x="915" y="0"/>
                      <a:pt x="869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35"/>
              <p:cNvSpPr/>
              <p:nvPr/>
            </p:nvSpPr>
            <p:spPr>
              <a:xfrm>
                <a:off x="6621200" y="2146525"/>
                <a:ext cx="1132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34" extrusionOk="0">
                    <a:moveTo>
                      <a:pt x="392" y="0"/>
                    </a:moveTo>
                    <a:cubicBezTo>
                      <a:pt x="273" y="11"/>
                      <a:pt x="163" y="67"/>
                      <a:pt x="57" y="124"/>
                    </a:cubicBezTo>
                    <a:cubicBezTo>
                      <a:pt x="1" y="155"/>
                      <a:pt x="36" y="233"/>
                      <a:pt x="89" y="233"/>
                    </a:cubicBezTo>
                    <a:cubicBezTo>
                      <a:pt x="95" y="233"/>
                      <a:pt x="106" y="230"/>
                      <a:pt x="117" y="226"/>
                    </a:cubicBezTo>
                    <a:cubicBezTo>
                      <a:pt x="212" y="177"/>
                      <a:pt x="322" y="141"/>
                      <a:pt x="417" y="89"/>
                    </a:cubicBezTo>
                    <a:cubicBezTo>
                      <a:pt x="452" y="67"/>
                      <a:pt x="442" y="0"/>
                      <a:pt x="396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35"/>
              <p:cNvSpPr/>
              <p:nvPr/>
            </p:nvSpPr>
            <p:spPr>
              <a:xfrm>
                <a:off x="6616275" y="2139550"/>
                <a:ext cx="117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470" h="177" extrusionOk="0">
                    <a:moveTo>
                      <a:pt x="403" y="1"/>
                    </a:moveTo>
                    <a:cubicBezTo>
                      <a:pt x="289" y="29"/>
                      <a:pt x="180" y="60"/>
                      <a:pt x="67" y="74"/>
                    </a:cubicBezTo>
                    <a:cubicBezTo>
                      <a:pt x="4" y="81"/>
                      <a:pt x="0" y="177"/>
                      <a:pt x="67" y="177"/>
                    </a:cubicBezTo>
                    <a:lnTo>
                      <a:pt x="85" y="177"/>
                    </a:lnTo>
                    <a:cubicBezTo>
                      <a:pt x="215" y="177"/>
                      <a:pt x="331" y="149"/>
                      <a:pt x="437" y="64"/>
                    </a:cubicBezTo>
                    <a:cubicBezTo>
                      <a:pt x="470" y="43"/>
                      <a:pt x="441" y="1"/>
                      <a:pt x="409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35"/>
              <p:cNvSpPr/>
              <p:nvPr/>
            </p:nvSpPr>
            <p:spPr>
              <a:xfrm>
                <a:off x="6598800" y="2133725"/>
                <a:ext cx="1932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773" h="241" extrusionOk="0">
                    <a:moveTo>
                      <a:pt x="724" y="1"/>
                    </a:moveTo>
                    <a:cubicBezTo>
                      <a:pt x="724" y="1"/>
                      <a:pt x="720" y="1"/>
                      <a:pt x="720" y="4"/>
                    </a:cubicBezTo>
                    <a:cubicBezTo>
                      <a:pt x="494" y="29"/>
                      <a:pt x="271" y="96"/>
                      <a:pt x="53" y="149"/>
                    </a:cubicBezTo>
                    <a:cubicBezTo>
                      <a:pt x="0" y="162"/>
                      <a:pt x="17" y="240"/>
                      <a:pt x="67" y="240"/>
                    </a:cubicBezTo>
                    <a:cubicBezTo>
                      <a:pt x="70" y="240"/>
                      <a:pt x="74" y="237"/>
                      <a:pt x="77" y="237"/>
                    </a:cubicBezTo>
                    <a:cubicBezTo>
                      <a:pt x="297" y="195"/>
                      <a:pt x="519" y="162"/>
                      <a:pt x="730" y="89"/>
                    </a:cubicBezTo>
                    <a:cubicBezTo>
                      <a:pt x="773" y="74"/>
                      <a:pt x="773" y="1"/>
                      <a:pt x="724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35"/>
              <p:cNvSpPr/>
              <p:nvPr/>
            </p:nvSpPr>
            <p:spPr>
              <a:xfrm>
                <a:off x="6561975" y="2156500"/>
                <a:ext cx="14600" cy="3100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24" extrusionOk="0">
                    <a:moveTo>
                      <a:pt x="456" y="0"/>
                    </a:moveTo>
                    <a:cubicBezTo>
                      <a:pt x="325" y="0"/>
                      <a:pt x="195" y="11"/>
                      <a:pt x="64" y="14"/>
                    </a:cubicBezTo>
                    <a:cubicBezTo>
                      <a:pt x="1" y="17"/>
                      <a:pt x="1" y="110"/>
                      <a:pt x="64" y="113"/>
                    </a:cubicBezTo>
                    <a:cubicBezTo>
                      <a:pt x="117" y="120"/>
                      <a:pt x="173" y="123"/>
                      <a:pt x="227" y="123"/>
                    </a:cubicBezTo>
                    <a:cubicBezTo>
                      <a:pt x="333" y="123"/>
                      <a:pt x="439" y="110"/>
                      <a:pt x="541" y="74"/>
                    </a:cubicBezTo>
                    <a:cubicBezTo>
                      <a:pt x="583" y="64"/>
                      <a:pt x="576" y="4"/>
                      <a:pt x="533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3" name="Google Shape;3673;p35"/>
              <p:cNvSpPr/>
              <p:nvPr/>
            </p:nvSpPr>
            <p:spPr>
              <a:xfrm>
                <a:off x="6576275" y="2145725"/>
                <a:ext cx="14075" cy="355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142" extrusionOk="0">
                    <a:moveTo>
                      <a:pt x="505" y="0"/>
                    </a:moveTo>
                    <a:cubicBezTo>
                      <a:pt x="357" y="8"/>
                      <a:pt x="212" y="39"/>
                      <a:pt x="64" y="43"/>
                    </a:cubicBezTo>
                    <a:cubicBezTo>
                      <a:pt x="0" y="46"/>
                      <a:pt x="0" y="142"/>
                      <a:pt x="64" y="142"/>
                    </a:cubicBezTo>
                    <a:lnTo>
                      <a:pt x="71" y="142"/>
                    </a:lnTo>
                    <a:cubicBezTo>
                      <a:pt x="223" y="142"/>
                      <a:pt x="385" y="135"/>
                      <a:pt x="527" y="75"/>
                    </a:cubicBezTo>
                    <a:cubicBezTo>
                      <a:pt x="562" y="57"/>
                      <a:pt x="544" y="0"/>
                      <a:pt x="505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35"/>
              <p:cNvSpPr/>
              <p:nvPr/>
            </p:nvSpPr>
            <p:spPr>
              <a:xfrm>
                <a:off x="6552900" y="2170000"/>
                <a:ext cx="857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18" extrusionOk="0">
                    <a:moveTo>
                      <a:pt x="251" y="0"/>
                    </a:moveTo>
                    <a:cubicBezTo>
                      <a:pt x="184" y="0"/>
                      <a:pt x="120" y="18"/>
                      <a:pt x="57" y="28"/>
                    </a:cubicBezTo>
                    <a:cubicBezTo>
                      <a:pt x="0" y="36"/>
                      <a:pt x="21" y="117"/>
                      <a:pt x="70" y="117"/>
                    </a:cubicBezTo>
                    <a:lnTo>
                      <a:pt x="81" y="117"/>
                    </a:lnTo>
                    <a:cubicBezTo>
                      <a:pt x="159" y="103"/>
                      <a:pt x="236" y="96"/>
                      <a:pt x="311" y="64"/>
                    </a:cubicBezTo>
                    <a:cubicBezTo>
                      <a:pt x="342" y="46"/>
                      <a:pt x="321" y="7"/>
                      <a:pt x="293" y="4"/>
                    </a:cubicBezTo>
                    <a:cubicBezTo>
                      <a:pt x="279" y="0"/>
                      <a:pt x="264" y="0"/>
                      <a:pt x="251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35"/>
              <p:cNvSpPr/>
              <p:nvPr/>
            </p:nvSpPr>
            <p:spPr>
              <a:xfrm>
                <a:off x="6521725" y="2173175"/>
                <a:ext cx="196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785" h="167" extrusionOk="0">
                    <a:moveTo>
                      <a:pt x="622" y="0"/>
                    </a:moveTo>
                    <a:cubicBezTo>
                      <a:pt x="435" y="0"/>
                      <a:pt x="248" y="32"/>
                      <a:pt x="61" y="67"/>
                    </a:cubicBezTo>
                    <a:cubicBezTo>
                      <a:pt x="1" y="82"/>
                      <a:pt x="22" y="166"/>
                      <a:pt x="75" y="166"/>
                    </a:cubicBezTo>
                    <a:lnTo>
                      <a:pt x="85" y="166"/>
                    </a:lnTo>
                    <a:cubicBezTo>
                      <a:pt x="308" y="121"/>
                      <a:pt x="530" y="103"/>
                      <a:pt x="749" y="60"/>
                    </a:cubicBezTo>
                    <a:cubicBezTo>
                      <a:pt x="784" y="54"/>
                      <a:pt x="774" y="4"/>
                      <a:pt x="742" y="4"/>
                    </a:cubicBezTo>
                    <a:cubicBezTo>
                      <a:pt x="703" y="0"/>
                      <a:pt x="664" y="0"/>
                      <a:pt x="622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35"/>
              <p:cNvSpPr/>
              <p:nvPr/>
            </p:nvSpPr>
            <p:spPr>
              <a:xfrm>
                <a:off x="6537450" y="2162125"/>
                <a:ext cx="160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132" extrusionOk="0">
                    <a:moveTo>
                      <a:pt x="509" y="1"/>
                    </a:moveTo>
                    <a:cubicBezTo>
                      <a:pt x="361" y="1"/>
                      <a:pt x="212" y="22"/>
                      <a:pt x="64" y="36"/>
                    </a:cubicBezTo>
                    <a:cubicBezTo>
                      <a:pt x="4" y="40"/>
                      <a:pt x="0" y="131"/>
                      <a:pt x="61" y="131"/>
                    </a:cubicBezTo>
                    <a:lnTo>
                      <a:pt x="64" y="131"/>
                    </a:lnTo>
                    <a:cubicBezTo>
                      <a:pt x="240" y="121"/>
                      <a:pt x="421" y="118"/>
                      <a:pt x="594" y="82"/>
                    </a:cubicBezTo>
                    <a:cubicBezTo>
                      <a:pt x="639" y="72"/>
                      <a:pt x="625" y="4"/>
                      <a:pt x="582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35"/>
              <p:cNvSpPr/>
              <p:nvPr/>
            </p:nvSpPr>
            <p:spPr>
              <a:xfrm>
                <a:off x="6480425" y="2179000"/>
                <a:ext cx="32150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39" extrusionOk="0">
                    <a:moveTo>
                      <a:pt x="1250" y="0"/>
                    </a:moveTo>
                    <a:cubicBezTo>
                      <a:pt x="960" y="28"/>
                      <a:pt x="675" y="54"/>
                      <a:pt x="385" y="54"/>
                    </a:cubicBezTo>
                    <a:cubicBezTo>
                      <a:pt x="276" y="54"/>
                      <a:pt x="163" y="49"/>
                      <a:pt x="50" y="43"/>
                    </a:cubicBezTo>
                    <a:lnTo>
                      <a:pt x="46" y="43"/>
                    </a:lnTo>
                    <a:cubicBezTo>
                      <a:pt x="1" y="43"/>
                      <a:pt x="4" y="113"/>
                      <a:pt x="50" y="117"/>
                    </a:cubicBezTo>
                    <a:cubicBezTo>
                      <a:pt x="206" y="131"/>
                      <a:pt x="357" y="138"/>
                      <a:pt x="512" y="138"/>
                    </a:cubicBezTo>
                    <a:cubicBezTo>
                      <a:pt x="763" y="138"/>
                      <a:pt x="1014" y="117"/>
                      <a:pt x="1257" y="57"/>
                    </a:cubicBezTo>
                    <a:cubicBezTo>
                      <a:pt x="1286" y="49"/>
                      <a:pt x="1282" y="0"/>
                      <a:pt x="1254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35"/>
              <p:cNvSpPr/>
              <p:nvPr/>
            </p:nvSpPr>
            <p:spPr>
              <a:xfrm>
                <a:off x="6523225" y="2165850"/>
                <a:ext cx="770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10" extrusionOk="0">
                    <a:moveTo>
                      <a:pt x="230" y="0"/>
                    </a:moveTo>
                    <a:cubicBezTo>
                      <a:pt x="153" y="25"/>
                      <a:pt x="79" y="50"/>
                      <a:pt x="1" y="78"/>
                    </a:cubicBezTo>
                    <a:cubicBezTo>
                      <a:pt x="8" y="96"/>
                      <a:pt x="22" y="109"/>
                      <a:pt x="50" y="109"/>
                    </a:cubicBezTo>
                    <a:lnTo>
                      <a:pt x="53" y="109"/>
                    </a:lnTo>
                    <a:cubicBezTo>
                      <a:pt x="125" y="106"/>
                      <a:pt x="195" y="103"/>
                      <a:pt x="265" y="81"/>
                    </a:cubicBezTo>
                    <a:cubicBezTo>
                      <a:pt x="301" y="71"/>
                      <a:pt x="308" y="11"/>
                      <a:pt x="265" y="3"/>
                    </a:cubicBezTo>
                    <a:cubicBezTo>
                      <a:pt x="255" y="3"/>
                      <a:pt x="241" y="0"/>
                      <a:pt x="230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35"/>
              <p:cNvSpPr/>
              <p:nvPr/>
            </p:nvSpPr>
            <p:spPr>
              <a:xfrm>
                <a:off x="6457200" y="2180150"/>
                <a:ext cx="158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633" h="131" extrusionOk="0">
                    <a:moveTo>
                      <a:pt x="305" y="0"/>
                    </a:moveTo>
                    <a:cubicBezTo>
                      <a:pt x="209" y="11"/>
                      <a:pt x="118" y="18"/>
                      <a:pt x="22" y="29"/>
                    </a:cubicBezTo>
                    <a:cubicBezTo>
                      <a:pt x="1" y="60"/>
                      <a:pt x="19" y="109"/>
                      <a:pt x="64" y="114"/>
                    </a:cubicBezTo>
                    <a:cubicBezTo>
                      <a:pt x="178" y="117"/>
                      <a:pt x="297" y="131"/>
                      <a:pt x="414" y="131"/>
                    </a:cubicBezTo>
                    <a:cubicBezTo>
                      <a:pt x="470" y="131"/>
                      <a:pt x="527" y="127"/>
                      <a:pt x="584" y="117"/>
                    </a:cubicBezTo>
                    <a:cubicBezTo>
                      <a:pt x="633" y="109"/>
                      <a:pt x="630" y="36"/>
                      <a:pt x="584" y="25"/>
                    </a:cubicBezTo>
                    <a:cubicBezTo>
                      <a:pt x="502" y="3"/>
                      <a:pt x="414" y="0"/>
                      <a:pt x="322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35"/>
              <p:cNvSpPr/>
              <p:nvPr/>
            </p:nvSpPr>
            <p:spPr>
              <a:xfrm>
                <a:off x="6640000" y="2137425"/>
                <a:ext cx="1700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68" h="68" extrusionOk="0">
                    <a:moveTo>
                      <a:pt x="36" y="1"/>
                    </a:moveTo>
                    <a:cubicBezTo>
                      <a:pt x="0" y="22"/>
                      <a:pt x="26" y="68"/>
                      <a:pt x="57" y="68"/>
                    </a:cubicBezTo>
                    <a:lnTo>
                      <a:pt x="68" y="68"/>
                    </a:lnTo>
                    <a:cubicBezTo>
                      <a:pt x="57" y="47"/>
                      <a:pt x="50" y="22"/>
                      <a:pt x="39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35"/>
              <p:cNvSpPr/>
              <p:nvPr/>
            </p:nvSpPr>
            <p:spPr>
              <a:xfrm>
                <a:off x="6634075" y="2129925"/>
                <a:ext cx="4875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39" extrusionOk="0">
                    <a:moveTo>
                      <a:pt x="163" y="0"/>
                    </a:moveTo>
                    <a:cubicBezTo>
                      <a:pt x="121" y="15"/>
                      <a:pt x="82" y="36"/>
                      <a:pt x="46" y="53"/>
                    </a:cubicBezTo>
                    <a:cubicBezTo>
                      <a:pt x="1" y="78"/>
                      <a:pt x="30" y="138"/>
                      <a:pt x="72" y="138"/>
                    </a:cubicBezTo>
                    <a:cubicBezTo>
                      <a:pt x="75" y="138"/>
                      <a:pt x="82" y="135"/>
                      <a:pt x="93" y="131"/>
                    </a:cubicBezTo>
                    <a:cubicBezTo>
                      <a:pt x="124" y="117"/>
                      <a:pt x="160" y="103"/>
                      <a:pt x="195" y="89"/>
                    </a:cubicBezTo>
                    <a:cubicBezTo>
                      <a:pt x="185" y="60"/>
                      <a:pt x="174" y="29"/>
                      <a:pt x="163" y="0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35"/>
              <p:cNvSpPr/>
              <p:nvPr/>
            </p:nvSpPr>
            <p:spPr>
              <a:xfrm>
                <a:off x="6625975" y="2128425"/>
                <a:ext cx="610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05" y="1"/>
                    </a:moveTo>
                    <a:cubicBezTo>
                      <a:pt x="134" y="8"/>
                      <a:pt x="88" y="32"/>
                      <a:pt x="32" y="78"/>
                    </a:cubicBezTo>
                    <a:cubicBezTo>
                      <a:pt x="0" y="102"/>
                      <a:pt x="32" y="152"/>
                      <a:pt x="64" y="152"/>
                    </a:cubicBezTo>
                    <a:cubicBezTo>
                      <a:pt x="71" y="152"/>
                      <a:pt x="78" y="149"/>
                      <a:pt x="85" y="145"/>
                    </a:cubicBezTo>
                    <a:cubicBezTo>
                      <a:pt x="131" y="113"/>
                      <a:pt x="176" y="89"/>
                      <a:pt x="219" y="60"/>
                    </a:cubicBezTo>
                    <a:cubicBezTo>
                      <a:pt x="243" y="43"/>
                      <a:pt x="237" y="1"/>
                      <a:pt x="209" y="1"/>
                    </a:cubicBez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35"/>
              <p:cNvSpPr/>
              <p:nvPr/>
            </p:nvSpPr>
            <p:spPr>
              <a:xfrm>
                <a:off x="6685525" y="2224800"/>
                <a:ext cx="1000" cy="450"/>
              </a:xfrm>
              <a:custGeom>
                <a:avLst/>
                <a:gdLst/>
                <a:ahLst/>
                <a:cxnLst/>
                <a:rect l="l" t="t" r="r" b="b"/>
                <a:pathLst>
                  <a:path w="40" h="18" extrusionOk="0">
                    <a:moveTo>
                      <a:pt x="36" y="1"/>
                    </a:moveTo>
                    <a:cubicBezTo>
                      <a:pt x="26" y="4"/>
                      <a:pt x="12" y="11"/>
                      <a:pt x="1" y="18"/>
                    </a:cubicBezTo>
                    <a:cubicBezTo>
                      <a:pt x="15" y="11"/>
                      <a:pt x="26" y="8"/>
                      <a:pt x="40" y="4"/>
                    </a:cubicBezTo>
                    <a:lnTo>
                      <a:pt x="36" y="1"/>
                    </a:lnTo>
                    <a:close/>
                  </a:path>
                </a:pathLst>
              </a:custGeom>
              <a:solidFill>
                <a:srgbClr val="6A25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35"/>
              <p:cNvSpPr/>
              <p:nvPr/>
            </p:nvSpPr>
            <p:spPr>
              <a:xfrm>
                <a:off x="6417150" y="2180675"/>
                <a:ext cx="5850" cy="12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8" y="18"/>
                      <a:pt x="156" y="36"/>
                      <a:pt x="234" y="50"/>
                    </a:cubicBezTo>
                    <a:cubicBezTo>
                      <a:pt x="163" y="32"/>
                      <a:pt x="85" y="18"/>
                      <a:pt x="1" y="0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35"/>
              <p:cNvSpPr/>
              <p:nvPr/>
            </p:nvSpPr>
            <p:spPr>
              <a:xfrm>
                <a:off x="7397350" y="1563650"/>
                <a:ext cx="975" cy="1175"/>
              </a:xfrm>
              <a:custGeom>
                <a:avLst/>
                <a:gdLst/>
                <a:ahLst/>
                <a:cxnLst/>
                <a:rect l="l" t="t" r="r" b="b"/>
                <a:pathLst>
                  <a:path w="39" h="4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15"/>
                      <a:pt x="29" y="29"/>
                      <a:pt x="39" y="46"/>
                    </a:cubicBezTo>
                    <a:cubicBezTo>
                      <a:pt x="29" y="29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6C29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35"/>
              <p:cNvSpPr/>
              <p:nvPr/>
            </p:nvSpPr>
            <p:spPr>
              <a:xfrm>
                <a:off x="7711100" y="1908000"/>
                <a:ext cx="102225" cy="95025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3801" extrusionOk="0">
                    <a:moveTo>
                      <a:pt x="848" y="0"/>
                    </a:moveTo>
                    <a:cubicBezTo>
                      <a:pt x="818" y="0"/>
                      <a:pt x="789" y="1"/>
                      <a:pt x="760" y="2"/>
                    </a:cubicBezTo>
                    <a:lnTo>
                      <a:pt x="1" y="3208"/>
                    </a:lnTo>
                    <a:cubicBezTo>
                      <a:pt x="682" y="3550"/>
                      <a:pt x="1379" y="3801"/>
                      <a:pt x="2113" y="3801"/>
                    </a:cubicBezTo>
                    <a:cubicBezTo>
                      <a:pt x="2303" y="3801"/>
                      <a:pt x="2495" y="3784"/>
                      <a:pt x="2691" y="3748"/>
                    </a:cubicBezTo>
                    <a:cubicBezTo>
                      <a:pt x="3266" y="3638"/>
                      <a:pt x="4089" y="3353"/>
                      <a:pt x="3983" y="2473"/>
                    </a:cubicBezTo>
                    <a:cubicBezTo>
                      <a:pt x="3793" y="909"/>
                      <a:pt x="2060" y="0"/>
                      <a:pt x="848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35"/>
              <p:cNvSpPr/>
              <p:nvPr/>
            </p:nvSpPr>
            <p:spPr>
              <a:xfrm>
                <a:off x="7400625" y="1501825"/>
                <a:ext cx="136650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5197" extrusionOk="0">
                    <a:moveTo>
                      <a:pt x="2352" y="0"/>
                    </a:moveTo>
                    <a:cubicBezTo>
                      <a:pt x="2025" y="0"/>
                      <a:pt x="1701" y="65"/>
                      <a:pt x="1401" y="207"/>
                    </a:cubicBezTo>
                    <a:cubicBezTo>
                      <a:pt x="501" y="631"/>
                      <a:pt x="0" y="1693"/>
                      <a:pt x="85" y="2686"/>
                    </a:cubicBezTo>
                    <a:cubicBezTo>
                      <a:pt x="166" y="3678"/>
                      <a:pt x="763" y="4582"/>
                      <a:pt x="1546" y="5196"/>
                    </a:cubicBezTo>
                    <a:lnTo>
                      <a:pt x="5465" y="3473"/>
                    </a:lnTo>
                    <a:cubicBezTo>
                      <a:pt x="5313" y="2195"/>
                      <a:pt x="5002" y="1362"/>
                      <a:pt x="4229" y="712"/>
                    </a:cubicBezTo>
                    <a:cubicBezTo>
                      <a:pt x="3707" y="273"/>
                      <a:pt x="3022" y="0"/>
                      <a:pt x="2352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35"/>
              <p:cNvSpPr/>
              <p:nvPr/>
            </p:nvSpPr>
            <p:spPr>
              <a:xfrm>
                <a:off x="7310600" y="1570200"/>
                <a:ext cx="127975" cy="121725"/>
              </a:xfrm>
              <a:custGeom>
                <a:avLst/>
                <a:gdLst/>
                <a:ahLst/>
                <a:cxnLst/>
                <a:rect l="l" t="t" r="r" b="b"/>
                <a:pathLst>
                  <a:path w="5119" h="4869" extrusionOk="0">
                    <a:moveTo>
                      <a:pt x="2202" y="1"/>
                    </a:moveTo>
                    <a:cubicBezTo>
                      <a:pt x="1896" y="1"/>
                      <a:pt x="1593" y="61"/>
                      <a:pt x="1313" y="195"/>
                    </a:cubicBezTo>
                    <a:cubicBezTo>
                      <a:pt x="470" y="593"/>
                      <a:pt x="0" y="1585"/>
                      <a:pt x="77" y="2517"/>
                    </a:cubicBezTo>
                    <a:cubicBezTo>
                      <a:pt x="155" y="3446"/>
                      <a:pt x="713" y="4293"/>
                      <a:pt x="1447" y="4868"/>
                    </a:cubicBezTo>
                    <a:lnTo>
                      <a:pt x="5119" y="3255"/>
                    </a:lnTo>
                    <a:cubicBezTo>
                      <a:pt x="4978" y="2059"/>
                      <a:pt x="4685" y="1275"/>
                      <a:pt x="3961" y="667"/>
                    </a:cubicBezTo>
                    <a:cubicBezTo>
                      <a:pt x="3472" y="257"/>
                      <a:pt x="2830" y="1"/>
                      <a:pt x="2202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35"/>
              <p:cNvSpPr/>
              <p:nvPr/>
            </p:nvSpPr>
            <p:spPr>
              <a:xfrm>
                <a:off x="7528325" y="1478175"/>
                <a:ext cx="13770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08" h="7230" extrusionOk="0">
                    <a:moveTo>
                      <a:pt x="2960" y="0"/>
                    </a:moveTo>
                    <a:cubicBezTo>
                      <a:pt x="2093" y="0"/>
                      <a:pt x="1200" y="471"/>
                      <a:pt x="709" y="1210"/>
                    </a:cubicBezTo>
                    <a:cubicBezTo>
                      <a:pt x="0" y="2279"/>
                      <a:pt x="49" y="3723"/>
                      <a:pt x="579" y="4892"/>
                    </a:cubicBezTo>
                    <a:lnTo>
                      <a:pt x="4233" y="7229"/>
                    </a:lnTo>
                    <a:cubicBezTo>
                      <a:pt x="5091" y="5986"/>
                      <a:pt x="5508" y="4443"/>
                      <a:pt x="5391" y="2936"/>
                    </a:cubicBezTo>
                    <a:cubicBezTo>
                      <a:pt x="5317" y="1919"/>
                      <a:pt x="4939" y="835"/>
                      <a:pt x="4071" y="303"/>
                    </a:cubicBezTo>
                    <a:cubicBezTo>
                      <a:pt x="3732" y="95"/>
                      <a:pt x="3349" y="0"/>
                      <a:pt x="2960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35"/>
              <p:cNvSpPr/>
              <p:nvPr/>
            </p:nvSpPr>
            <p:spPr>
              <a:xfrm>
                <a:off x="7640500" y="1553475"/>
                <a:ext cx="169575" cy="175075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7003" extrusionOk="0">
                    <a:moveTo>
                      <a:pt x="4371" y="0"/>
                    </a:moveTo>
                    <a:cubicBezTo>
                      <a:pt x="4186" y="0"/>
                      <a:pt x="3995" y="20"/>
                      <a:pt x="3799" y="59"/>
                    </a:cubicBezTo>
                    <a:cubicBezTo>
                      <a:pt x="2044" y="404"/>
                      <a:pt x="533" y="1763"/>
                      <a:pt x="1" y="3469"/>
                    </a:cubicBezTo>
                    <a:lnTo>
                      <a:pt x="2373" y="7002"/>
                    </a:lnTo>
                    <a:cubicBezTo>
                      <a:pt x="4410" y="6628"/>
                      <a:pt x="6782" y="4669"/>
                      <a:pt x="6458" y="1915"/>
                    </a:cubicBezTo>
                    <a:cubicBezTo>
                      <a:pt x="6313" y="669"/>
                      <a:pt x="5458" y="0"/>
                      <a:pt x="4371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35"/>
              <p:cNvSpPr/>
              <p:nvPr/>
            </p:nvSpPr>
            <p:spPr>
              <a:xfrm>
                <a:off x="7692300" y="1703750"/>
                <a:ext cx="166925" cy="117425"/>
              </a:xfrm>
              <a:custGeom>
                <a:avLst/>
                <a:gdLst/>
                <a:ahLst/>
                <a:cxnLst/>
                <a:rect l="l" t="t" r="r" b="b"/>
                <a:pathLst>
                  <a:path w="6677" h="4697" extrusionOk="0">
                    <a:moveTo>
                      <a:pt x="3332" y="0"/>
                    </a:moveTo>
                    <a:cubicBezTo>
                      <a:pt x="2150" y="0"/>
                      <a:pt x="935" y="399"/>
                      <a:pt x="1" y="1390"/>
                    </a:cubicBezTo>
                    <a:lnTo>
                      <a:pt x="544" y="4274"/>
                    </a:lnTo>
                    <a:cubicBezTo>
                      <a:pt x="1280" y="4554"/>
                      <a:pt x="2067" y="4697"/>
                      <a:pt x="2871" y="4697"/>
                    </a:cubicBezTo>
                    <a:cubicBezTo>
                      <a:pt x="3286" y="4697"/>
                      <a:pt x="3705" y="4659"/>
                      <a:pt x="4124" y="4582"/>
                    </a:cubicBezTo>
                    <a:cubicBezTo>
                      <a:pt x="4657" y="4483"/>
                      <a:pt x="5204" y="4317"/>
                      <a:pt x="5681" y="3953"/>
                    </a:cubicBezTo>
                    <a:cubicBezTo>
                      <a:pt x="6157" y="3590"/>
                      <a:pt x="6553" y="2997"/>
                      <a:pt x="6617" y="2361"/>
                    </a:cubicBezTo>
                    <a:cubicBezTo>
                      <a:pt x="6677" y="1765"/>
                      <a:pt x="6436" y="1217"/>
                      <a:pt x="6076" y="861"/>
                    </a:cubicBezTo>
                    <a:cubicBezTo>
                      <a:pt x="5720" y="508"/>
                      <a:pt x="5254" y="324"/>
                      <a:pt x="4784" y="197"/>
                    </a:cubicBezTo>
                    <a:cubicBezTo>
                      <a:pt x="4321" y="71"/>
                      <a:pt x="3830" y="0"/>
                      <a:pt x="3332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35"/>
              <p:cNvSpPr/>
              <p:nvPr/>
            </p:nvSpPr>
            <p:spPr>
              <a:xfrm>
                <a:off x="7708375" y="1819675"/>
                <a:ext cx="150950" cy="10185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4074" extrusionOk="0">
                    <a:moveTo>
                      <a:pt x="1483" y="1"/>
                    </a:moveTo>
                    <a:cubicBezTo>
                      <a:pt x="1062" y="1"/>
                      <a:pt x="635" y="29"/>
                      <a:pt x="201" y="72"/>
                    </a:cubicBezTo>
                    <a:lnTo>
                      <a:pt x="0" y="3337"/>
                    </a:lnTo>
                    <a:cubicBezTo>
                      <a:pt x="807" y="3702"/>
                      <a:pt x="2005" y="4074"/>
                      <a:pt x="3079" y="4074"/>
                    </a:cubicBezTo>
                    <a:cubicBezTo>
                      <a:pt x="3906" y="4074"/>
                      <a:pt x="4659" y="3853"/>
                      <a:pt x="5102" y="3238"/>
                    </a:cubicBezTo>
                    <a:cubicBezTo>
                      <a:pt x="6037" y="1943"/>
                      <a:pt x="4879" y="835"/>
                      <a:pt x="3976" y="453"/>
                    </a:cubicBezTo>
                    <a:cubicBezTo>
                      <a:pt x="3163" y="115"/>
                      <a:pt x="2335" y="1"/>
                      <a:pt x="1483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35"/>
              <p:cNvSpPr/>
              <p:nvPr/>
            </p:nvSpPr>
            <p:spPr>
              <a:xfrm>
                <a:off x="7707575" y="1942250"/>
                <a:ext cx="65975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666" extrusionOk="0">
                    <a:moveTo>
                      <a:pt x="76" y="0"/>
                    </a:moveTo>
                    <a:cubicBezTo>
                      <a:pt x="18" y="0"/>
                      <a:pt x="1" y="88"/>
                      <a:pt x="60" y="101"/>
                    </a:cubicBezTo>
                    <a:cubicBezTo>
                      <a:pt x="897" y="298"/>
                      <a:pt x="1734" y="510"/>
                      <a:pt x="2581" y="665"/>
                    </a:cubicBezTo>
                    <a:cubicBezTo>
                      <a:pt x="2583" y="666"/>
                      <a:pt x="2586" y="666"/>
                      <a:pt x="2588" y="666"/>
                    </a:cubicBezTo>
                    <a:cubicBezTo>
                      <a:pt x="2625" y="666"/>
                      <a:pt x="2638" y="612"/>
                      <a:pt x="2599" y="602"/>
                    </a:cubicBezTo>
                    <a:cubicBezTo>
                      <a:pt x="1769" y="369"/>
                      <a:pt x="925" y="193"/>
                      <a:pt x="89" y="2"/>
                    </a:cubicBezTo>
                    <a:cubicBezTo>
                      <a:pt x="84" y="1"/>
                      <a:pt x="80" y="0"/>
                      <a:pt x="7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35"/>
              <p:cNvSpPr/>
              <p:nvPr/>
            </p:nvSpPr>
            <p:spPr>
              <a:xfrm>
                <a:off x="7696200" y="1861425"/>
                <a:ext cx="87900" cy="7275"/>
              </a:xfrm>
              <a:custGeom>
                <a:avLst/>
                <a:gdLst/>
                <a:ahLst/>
                <a:cxnLst/>
                <a:rect l="l" t="t" r="r" b="b"/>
                <a:pathLst>
                  <a:path w="3516" h="291" extrusionOk="0">
                    <a:moveTo>
                      <a:pt x="64" y="1"/>
                    </a:moveTo>
                    <a:cubicBezTo>
                      <a:pt x="0" y="1"/>
                      <a:pt x="0" y="100"/>
                      <a:pt x="64" y="100"/>
                    </a:cubicBezTo>
                    <a:cubicBezTo>
                      <a:pt x="1201" y="107"/>
                      <a:pt x="2323" y="209"/>
                      <a:pt x="3453" y="291"/>
                    </a:cubicBezTo>
                    <a:cubicBezTo>
                      <a:pt x="3454" y="291"/>
                      <a:pt x="3455" y="291"/>
                      <a:pt x="3456" y="291"/>
                    </a:cubicBezTo>
                    <a:cubicBezTo>
                      <a:pt x="3502" y="291"/>
                      <a:pt x="3515" y="209"/>
                      <a:pt x="3467" y="202"/>
                    </a:cubicBezTo>
                    <a:cubicBezTo>
                      <a:pt x="2344" y="30"/>
                      <a:pt x="1196" y="1"/>
                      <a:pt x="64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35"/>
              <p:cNvSpPr/>
              <p:nvPr/>
            </p:nvSpPr>
            <p:spPr>
              <a:xfrm>
                <a:off x="7684900" y="1764700"/>
                <a:ext cx="117425" cy="22750"/>
              </a:xfrm>
              <a:custGeom>
                <a:avLst/>
                <a:gdLst/>
                <a:ahLst/>
                <a:cxnLst/>
                <a:rect l="l" t="t" r="r" b="b"/>
                <a:pathLst>
                  <a:path w="4697" h="910" extrusionOk="0">
                    <a:moveTo>
                      <a:pt x="4631" y="1"/>
                    </a:moveTo>
                    <a:cubicBezTo>
                      <a:pt x="4629" y="1"/>
                      <a:pt x="4627" y="1"/>
                      <a:pt x="4625" y="1"/>
                    </a:cubicBezTo>
                    <a:cubicBezTo>
                      <a:pt x="3096" y="121"/>
                      <a:pt x="1564" y="459"/>
                      <a:pt x="71" y="795"/>
                    </a:cubicBezTo>
                    <a:cubicBezTo>
                      <a:pt x="1" y="812"/>
                      <a:pt x="25" y="910"/>
                      <a:pt x="90" y="910"/>
                    </a:cubicBezTo>
                    <a:cubicBezTo>
                      <a:pt x="94" y="910"/>
                      <a:pt x="98" y="909"/>
                      <a:pt x="102" y="909"/>
                    </a:cubicBezTo>
                    <a:cubicBezTo>
                      <a:pt x="1606" y="576"/>
                      <a:pt x="3124" y="375"/>
                      <a:pt x="4639" y="107"/>
                    </a:cubicBezTo>
                    <a:cubicBezTo>
                      <a:pt x="4696" y="96"/>
                      <a:pt x="4686" y="1"/>
                      <a:pt x="463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35"/>
              <p:cNvSpPr/>
              <p:nvPr/>
            </p:nvSpPr>
            <p:spPr>
              <a:xfrm>
                <a:off x="7656050" y="1610200"/>
                <a:ext cx="93050" cy="94075"/>
              </a:xfrm>
              <a:custGeom>
                <a:avLst/>
                <a:gdLst/>
                <a:ahLst/>
                <a:cxnLst/>
                <a:rect l="l" t="t" r="r" b="b"/>
                <a:pathLst>
                  <a:path w="3722" h="3763" extrusionOk="0">
                    <a:moveTo>
                      <a:pt x="3648" y="1"/>
                    </a:moveTo>
                    <a:cubicBezTo>
                      <a:pt x="3636" y="1"/>
                      <a:pt x="3623" y="5"/>
                      <a:pt x="3612" y="17"/>
                    </a:cubicBezTo>
                    <a:cubicBezTo>
                      <a:pt x="2414" y="1231"/>
                      <a:pt x="1270" y="2495"/>
                      <a:pt x="39" y="3674"/>
                    </a:cubicBezTo>
                    <a:cubicBezTo>
                      <a:pt x="0" y="3710"/>
                      <a:pt x="36" y="3763"/>
                      <a:pt x="78" y="3763"/>
                    </a:cubicBezTo>
                    <a:cubicBezTo>
                      <a:pt x="89" y="3763"/>
                      <a:pt x="101" y="3759"/>
                      <a:pt x="112" y="3749"/>
                    </a:cubicBezTo>
                    <a:cubicBezTo>
                      <a:pt x="1355" y="2598"/>
                      <a:pt x="2612" y="1404"/>
                      <a:pt x="3689" y="91"/>
                    </a:cubicBezTo>
                    <a:cubicBezTo>
                      <a:pt x="3721" y="53"/>
                      <a:pt x="3687" y="1"/>
                      <a:pt x="364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35"/>
              <p:cNvSpPr/>
              <p:nvPr/>
            </p:nvSpPr>
            <p:spPr>
              <a:xfrm>
                <a:off x="7583100" y="1519525"/>
                <a:ext cx="29275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1171" h="4993" extrusionOk="0">
                    <a:moveTo>
                      <a:pt x="1101" y="1"/>
                    </a:moveTo>
                    <a:cubicBezTo>
                      <a:pt x="1080" y="1"/>
                      <a:pt x="1059" y="15"/>
                      <a:pt x="1057" y="43"/>
                    </a:cubicBezTo>
                    <a:cubicBezTo>
                      <a:pt x="912" y="1730"/>
                      <a:pt x="633" y="3340"/>
                      <a:pt x="16" y="4925"/>
                    </a:cubicBezTo>
                    <a:cubicBezTo>
                      <a:pt x="1" y="4966"/>
                      <a:pt x="34" y="4993"/>
                      <a:pt x="69" y="4993"/>
                    </a:cubicBezTo>
                    <a:cubicBezTo>
                      <a:pt x="90" y="4993"/>
                      <a:pt x="112" y="4982"/>
                      <a:pt x="122" y="4957"/>
                    </a:cubicBezTo>
                    <a:cubicBezTo>
                      <a:pt x="757" y="3411"/>
                      <a:pt x="1170" y="1723"/>
                      <a:pt x="1142" y="43"/>
                    </a:cubicBezTo>
                    <a:cubicBezTo>
                      <a:pt x="1142" y="15"/>
                      <a:pt x="1121" y="1"/>
                      <a:pt x="110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35"/>
              <p:cNvSpPr/>
              <p:nvPr/>
            </p:nvSpPr>
            <p:spPr>
              <a:xfrm>
                <a:off x="7466375" y="1547275"/>
                <a:ext cx="38575" cy="81225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3249" extrusionOk="0">
                    <a:moveTo>
                      <a:pt x="61" y="0"/>
                    </a:moveTo>
                    <a:cubicBezTo>
                      <a:pt x="30" y="0"/>
                      <a:pt x="1" y="33"/>
                      <a:pt x="18" y="69"/>
                    </a:cubicBezTo>
                    <a:cubicBezTo>
                      <a:pt x="494" y="1122"/>
                      <a:pt x="963" y="2174"/>
                      <a:pt x="1440" y="3222"/>
                    </a:cubicBezTo>
                    <a:cubicBezTo>
                      <a:pt x="1449" y="3241"/>
                      <a:pt x="1465" y="3249"/>
                      <a:pt x="1481" y="3249"/>
                    </a:cubicBezTo>
                    <a:cubicBezTo>
                      <a:pt x="1511" y="3249"/>
                      <a:pt x="1542" y="3222"/>
                      <a:pt x="1529" y="3187"/>
                    </a:cubicBezTo>
                    <a:cubicBezTo>
                      <a:pt x="1144" y="2099"/>
                      <a:pt x="660" y="1030"/>
                      <a:pt x="99" y="24"/>
                    </a:cubicBezTo>
                    <a:cubicBezTo>
                      <a:pt x="89" y="7"/>
                      <a:pt x="75" y="0"/>
                      <a:pt x="61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35"/>
              <p:cNvSpPr/>
              <p:nvPr/>
            </p:nvSpPr>
            <p:spPr>
              <a:xfrm>
                <a:off x="7355275" y="1595650"/>
                <a:ext cx="59350" cy="84800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392" extrusionOk="0">
                    <a:moveTo>
                      <a:pt x="82" y="1"/>
                    </a:moveTo>
                    <a:cubicBezTo>
                      <a:pt x="40" y="1"/>
                      <a:pt x="1" y="41"/>
                      <a:pt x="27" y="91"/>
                    </a:cubicBezTo>
                    <a:cubicBezTo>
                      <a:pt x="702" y="1213"/>
                      <a:pt x="1482" y="2276"/>
                      <a:pt x="2217" y="3360"/>
                    </a:cubicBezTo>
                    <a:cubicBezTo>
                      <a:pt x="2231" y="3382"/>
                      <a:pt x="2253" y="3391"/>
                      <a:pt x="2274" y="3391"/>
                    </a:cubicBezTo>
                    <a:cubicBezTo>
                      <a:pt x="2324" y="3391"/>
                      <a:pt x="2373" y="3341"/>
                      <a:pt x="2336" y="3289"/>
                    </a:cubicBezTo>
                    <a:cubicBezTo>
                      <a:pt x="1612" y="2198"/>
                      <a:pt x="921" y="1075"/>
                      <a:pt x="133" y="27"/>
                    </a:cubicBezTo>
                    <a:cubicBezTo>
                      <a:pt x="119" y="9"/>
                      <a:pt x="100" y="1"/>
                      <a:pt x="82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35"/>
              <p:cNvSpPr/>
              <p:nvPr/>
            </p:nvSpPr>
            <p:spPr>
              <a:xfrm>
                <a:off x="7747650" y="1976625"/>
                <a:ext cx="6302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057" extrusionOk="0">
                    <a:moveTo>
                      <a:pt x="2521" y="0"/>
                    </a:moveTo>
                    <a:cubicBezTo>
                      <a:pt x="2475" y="99"/>
                      <a:pt x="2415" y="188"/>
                      <a:pt x="2330" y="261"/>
                    </a:cubicBezTo>
                    <a:cubicBezTo>
                      <a:pt x="2196" y="382"/>
                      <a:pt x="2019" y="449"/>
                      <a:pt x="1843" y="481"/>
                    </a:cubicBezTo>
                    <a:cubicBezTo>
                      <a:pt x="1709" y="509"/>
                      <a:pt x="1574" y="519"/>
                      <a:pt x="1437" y="519"/>
                    </a:cubicBezTo>
                    <a:cubicBezTo>
                      <a:pt x="1243" y="519"/>
                      <a:pt x="1049" y="498"/>
                      <a:pt x="858" y="463"/>
                    </a:cubicBezTo>
                    <a:cubicBezTo>
                      <a:pt x="586" y="413"/>
                      <a:pt x="321" y="343"/>
                      <a:pt x="64" y="248"/>
                    </a:cubicBezTo>
                    <a:cubicBezTo>
                      <a:pt x="46" y="494"/>
                      <a:pt x="25" y="745"/>
                      <a:pt x="0" y="992"/>
                    </a:cubicBezTo>
                    <a:cubicBezTo>
                      <a:pt x="212" y="1031"/>
                      <a:pt x="430" y="1056"/>
                      <a:pt x="650" y="1056"/>
                    </a:cubicBezTo>
                    <a:cubicBezTo>
                      <a:pt x="837" y="1056"/>
                      <a:pt x="1028" y="1038"/>
                      <a:pt x="1222" y="1003"/>
                    </a:cubicBezTo>
                    <a:lnTo>
                      <a:pt x="1232" y="1003"/>
                    </a:lnTo>
                    <a:cubicBezTo>
                      <a:pt x="1232" y="999"/>
                      <a:pt x="1235" y="999"/>
                      <a:pt x="1235" y="999"/>
                    </a:cubicBezTo>
                    <a:cubicBezTo>
                      <a:pt x="1748" y="904"/>
                      <a:pt x="2443" y="667"/>
                      <a:pt x="2521" y="0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35"/>
              <p:cNvSpPr/>
              <p:nvPr/>
            </p:nvSpPr>
            <p:spPr>
              <a:xfrm>
                <a:off x="7747925" y="1863825"/>
                <a:ext cx="984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3936" h="2310" extrusionOk="0">
                    <a:moveTo>
                      <a:pt x="3774" y="1"/>
                    </a:moveTo>
                    <a:cubicBezTo>
                      <a:pt x="3745" y="244"/>
                      <a:pt x="3618" y="488"/>
                      <a:pt x="3435" y="657"/>
                    </a:cubicBezTo>
                    <a:cubicBezTo>
                      <a:pt x="3156" y="918"/>
                      <a:pt x="2778" y="1038"/>
                      <a:pt x="2400" y="1109"/>
                    </a:cubicBezTo>
                    <a:cubicBezTo>
                      <a:pt x="2072" y="1172"/>
                      <a:pt x="1740" y="1201"/>
                      <a:pt x="1408" y="1201"/>
                    </a:cubicBezTo>
                    <a:cubicBezTo>
                      <a:pt x="939" y="1201"/>
                      <a:pt x="466" y="1144"/>
                      <a:pt x="0" y="1049"/>
                    </a:cubicBezTo>
                    <a:lnTo>
                      <a:pt x="0" y="1049"/>
                    </a:lnTo>
                    <a:cubicBezTo>
                      <a:pt x="35" y="1409"/>
                      <a:pt x="59" y="1769"/>
                      <a:pt x="77" y="2129"/>
                    </a:cubicBezTo>
                    <a:cubicBezTo>
                      <a:pt x="547" y="2239"/>
                      <a:pt x="1030" y="2309"/>
                      <a:pt x="1493" y="2309"/>
                    </a:cubicBezTo>
                    <a:lnTo>
                      <a:pt x="1496" y="2309"/>
                    </a:lnTo>
                    <a:cubicBezTo>
                      <a:pt x="2206" y="2309"/>
                      <a:pt x="2863" y="2147"/>
                      <a:pt x="3315" y="1710"/>
                    </a:cubicBezTo>
                    <a:cubicBezTo>
                      <a:pt x="3389" y="1638"/>
                      <a:pt x="3460" y="1561"/>
                      <a:pt x="3520" y="1472"/>
                    </a:cubicBezTo>
                    <a:cubicBezTo>
                      <a:pt x="3523" y="1472"/>
                      <a:pt x="3523" y="1469"/>
                      <a:pt x="3523" y="1469"/>
                    </a:cubicBezTo>
                    <a:lnTo>
                      <a:pt x="3526" y="1465"/>
                    </a:lnTo>
                    <a:lnTo>
                      <a:pt x="3526" y="1462"/>
                    </a:lnTo>
                    <a:cubicBezTo>
                      <a:pt x="3908" y="929"/>
                      <a:pt x="3936" y="431"/>
                      <a:pt x="3774" y="1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35"/>
              <p:cNvSpPr/>
              <p:nvPr/>
            </p:nvSpPr>
            <p:spPr>
              <a:xfrm>
                <a:off x="7729100" y="1728425"/>
                <a:ext cx="129525" cy="92625"/>
              </a:xfrm>
              <a:custGeom>
                <a:avLst/>
                <a:gdLst/>
                <a:ahLst/>
                <a:cxnLst/>
                <a:rect l="l" t="t" r="r" b="b"/>
                <a:pathLst>
                  <a:path w="5181" h="3705" extrusionOk="0">
                    <a:moveTo>
                      <a:pt x="4721" y="1"/>
                    </a:moveTo>
                    <a:lnTo>
                      <a:pt x="4721" y="1"/>
                    </a:lnTo>
                    <a:cubicBezTo>
                      <a:pt x="4745" y="351"/>
                      <a:pt x="4714" y="700"/>
                      <a:pt x="4579" y="1017"/>
                    </a:cubicBezTo>
                    <a:cubicBezTo>
                      <a:pt x="4343" y="1583"/>
                      <a:pt x="3807" y="1974"/>
                      <a:pt x="3242" y="2211"/>
                    </a:cubicBezTo>
                    <a:cubicBezTo>
                      <a:pt x="2624" y="2465"/>
                      <a:pt x="1953" y="2564"/>
                      <a:pt x="1283" y="2564"/>
                    </a:cubicBezTo>
                    <a:cubicBezTo>
                      <a:pt x="1141" y="2564"/>
                      <a:pt x="996" y="2560"/>
                      <a:pt x="855" y="2550"/>
                    </a:cubicBezTo>
                    <a:cubicBezTo>
                      <a:pt x="569" y="2532"/>
                      <a:pt x="283" y="2500"/>
                      <a:pt x="1" y="2461"/>
                    </a:cubicBezTo>
                    <a:lnTo>
                      <a:pt x="1" y="2461"/>
                    </a:lnTo>
                    <a:cubicBezTo>
                      <a:pt x="110" y="2843"/>
                      <a:pt x="209" y="3231"/>
                      <a:pt x="297" y="3619"/>
                    </a:cubicBezTo>
                    <a:lnTo>
                      <a:pt x="520" y="3652"/>
                    </a:lnTo>
                    <a:lnTo>
                      <a:pt x="654" y="3652"/>
                    </a:lnTo>
                    <a:cubicBezTo>
                      <a:pt x="975" y="3652"/>
                      <a:pt x="1296" y="3665"/>
                      <a:pt x="1611" y="3704"/>
                    </a:cubicBezTo>
                    <a:cubicBezTo>
                      <a:pt x="1699" y="3704"/>
                      <a:pt x="1783" y="3697"/>
                      <a:pt x="1871" y="3694"/>
                    </a:cubicBezTo>
                    <a:cubicBezTo>
                      <a:pt x="2126" y="3676"/>
                      <a:pt x="2380" y="3644"/>
                      <a:pt x="2634" y="3598"/>
                    </a:cubicBezTo>
                    <a:cubicBezTo>
                      <a:pt x="2638" y="3598"/>
                      <a:pt x="2645" y="3595"/>
                      <a:pt x="2652" y="3595"/>
                    </a:cubicBezTo>
                    <a:cubicBezTo>
                      <a:pt x="3185" y="3496"/>
                      <a:pt x="3732" y="3330"/>
                      <a:pt x="4209" y="2966"/>
                    </a:cubicBezTo>
                    <a:cubicBezTo>
                      <a:pt x="4685" y="2603"/>
                      <a:pt x="5081" y="2010"/>
                      <a:pt x="5145" y="1374"/>
                    </a:cubicBezTo>
                    <a:lnTo>
                      <a:pt x="5145" y="1371"/>
                    </a:lnTo>
                    <a:lnTo>
                      <a:pt x="5145" y="1367"/>
                    </a:lnTo>
                    <a:lnTo>
                      <a:pt x="5145" y="1364"/>
                    </a:lnTo>
                    <a:lnTo>
                      <a:pt x="5145" y="1360"/>
                    </a:lnTo>
                    <a:lnTo>
                      <a:pt x="5145" y="1356"/>
                    </a:lnTo>
                    <a:lnTo>
                      <a:pt x="5145" y="1353"/>
                    </a:lnTo>
                    <a:lnTo>
                      <a:pt x="5145" y="1350"/>
                    </a:lnTo>
                    <a:cubicBezTo>
                      <a:pt x="5148" y="1350"/>
                      <a:pt x="5148" y="1350"/>
                      <a:pt x="5148" y="1346"/>
                    </a:cubicBezTo>
                    <a:lnTo>
                      <a:pt x="5148" y="1343"/>
                    </a:lnTo>
                    <a:lnTo>
                      <a:pt x="5148" y="1339"/>
                    </a:lnTo>
                    <a:lnTo>
                      <a:pt x="5148" y="1335"/>
                    </a:lnTo>
                    <a:lnTo>
                      <a:pt x="5148" y="1332"/>
                    </a:lnTo>
                    <a:lnTo>
                      <a:pt x="5148" y="1328"/>
                    </a:lnTo>
                    <a:lnTo>
                      <a:pt x="5148" y="1325"/>
                    </a:lnTo>
                    <a:lnTo>
                      <a:pt x="5148" y="1322"/>
                    </a:lnTo>
                    <a:cubicBezTo>
                      <a:pt x="5148" y="1314"/>
                      <a:pt x="5148" y="1307"/>
                      <a:pt x="5151" y="1300"/>
                    </a:cubicBezTo>
                    <a:cubicBezTo>
                      <a:pt x="5180" y="799"/>
                      <a:pt x="5000" y="336"/>
                      <a:pt x="4721" y="1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35"/>
              <p:cNvSpPr/>
              <p:nvPr/>
            </p:nvSpPr>
            <p:spPr>
              <a:xfrm>
                <a:off x="7742100" y="1819700"/>
                <a:ext cx="27275" cy="1425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57" extrusionOk="0">
                    <a:moveTo>
                      <a:pt x="0" y="1"/>
                    </a:moveTo>
                    <a:cubicBezTo>
                      <a:pt x="289" y="39"/>
                      <a:pt x="582" y="57"/>
                      <a:pt x="875" y="57"/>
                    </a:cubicBezTo>
                    <a:cubicBezTo>
                      <a:pt x="949" y="57"/>
                      <a:pt x="1020" y="57"/>
                      <a:pt x="1091" y="53"/>
                    </a:cubicBezTo>
                    <a:cubicBezTo>
                      <a:pt x="776" y="14"/>
                      <a:pt x="455" y="1"/>
                      <a:pt x="134" y="1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35"/>
              <p:cNvSpPr/>
              <p:nvPr/>
            </p:nvSpPr>
            <p:spPr>
              <a:xfrm>
                <a:off x="7698300" y="1561525"/>
                <a:ext cx="107350" cy="164275"/>
              </a:xfrm>
              <a:custGeom>
                <a:avLst/>
                <a:gdLst/>
                <a:ahLst/>
                <a:cxnLst/>
                <a:rect l="l" t="t" r="r" b="b"/>
                <a:pathLst>
                  <a:path w="4294" h="6571" extrusionOk="0">
                    <a:moveTo>
                      <a:pt x="3227" y="1"/>
                    </a:moveTo>
                    <a:lnTo>
                      <a:pt x="3227" y="1"/>
                    </a:lnTo>
                    <a:cubicBezTo>
                      <a:pt x="3386" y="336"/>
                      <a:pt x="3510" y="682"/>
                      <a:pt x="3520" y="1053"/>
                    </a:cubicBezTo>
                    <a:cubicBezTo>
                      <a:pt x="3527" y="1371"/>
                      <a:pt x="3447" y="1689"/>
                      <a:pt x="3341" y="1989"/>
                    </a:cubicBezTo>
                    <a:cubicBezTo>
                      <a:pt x="2917" y="3196"/>
                      <a:pt x="2066" y="4209"/>
                      <a:pt x="1109" y="5057"/>
                    </a:cubicBezTo>
                    <a:cubicBezTo>
                      <a:pt x="767" y="5360"/>
                      <a:pt x="400" y="5646"/>
                      <a:pt x="1" y="5868"/>
                    </a:cubicBezTo>
                    <a:cubicBezTo>
                      <a:pt x="117" y="6098"/>
                      <a:pt x="227" y="6334"/>
                      <a:pt x="329" y="6571"/>
                    </a:cubicBezTo>
                    <a:cubicBezTo>
                      <a:pt x="884" y="6158"/>
                      <a:pt x="1505" y="5901"/>
                      <a:pt x="2140" y="5780"/>
                    </a:cubicBezTo>
                    <a:cubicBezTo>
                      <a:pt x="3354" y="4912"/>
                      <a:pt x="4294" y="3514"/>
                      <a:pt x="4167" y="1787"/>
                    </a:cubicBezTo>
                    <a:cubicBezTo>
                      <a:pt x="4159" y="1723"/>
                      <a:pt x="4156" y="1660"/>
                      <a:pt x="4146" y="1593"/>
                    </a:cubicBezTo>
                    <a:lnTo>
                      <a:pt x="4146" y="1586"/>
                    </a:lnTo>
                    <a:lnTo>
                      <a:pt x="4146" y="1579"/>
                    </a:lnTo>
                    <a:lnTo>
                      <a:pt x="4146" y="1575"/>
                    </a:lnTo>
                    <a:lnTo>
                      <a:pt x="4146" y="1568"/>
                    </a:lnTo>
                    <a:cubicBezTo>
                      <a:pt x="4141" y="1565"/>
                      <a:pt x="4141" y="1562"/>
                      <a:pt x="4141" y="1562"/>
                    </a:cubicBezTo>
                    <a:cubicBezTo>
                      <a:pt x="4050" y="834"/>
                      <a:pt x="3711" y="309"/>
                      <a:pt x="3227" y="1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35"/>
              <p:cNvSpPr/>
              <p:nvPr/>
            </p:nvSpPr>
            <p:spPr>
              <a:xfrm>
                <a:off x="7706500" y="1706025"/>
                <a:ext cx="45325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1813" h="837" extrusionOk="0">
                    <a:moveTo>
                      <a:pt x="1812" y="0"/>
                    </a:moveTo>
                    <a:lnTo>
                      <a:pt x="1812" y="0"/>
                    </a:lnTo>
                    <a:cubicBezTo>
                      <a:pt x="1177" y="121"/>
                      <a:pt x="556" y="378"/>
                      <a:pt x="1" y="791"/>
                    </a:cubicBezTo>
                    <a:cubicBezTo>
                      <a:pt x="8" y="809"/>
                      <a:pt x="15" y="823"/>
                      <a:pt x="22" y="837"/>
                    </a:cubicBezTo>
                    <a:cubicBezTo>
                      <a:pt x="626" y="685"/>
                      <a:pt x="1247" y="399"/>
                      <a:pt x="1812" y="0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35"/>
              <p:cNvSpPr/>
              <p:nvPr/>
            </p:nvSpPr>
            <p:spPr>
              <a:xfrm>
                <a:off x="7603775" y="1478225"/>
                <a:ext cx="5985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6151" extrusionOk="0">
                    <a:moveTo>
                      <a:pt x="0" y="1"/>
                    </a:moveTo>
                    <a:cubicBezTo>
                      <a:pt x="326" y="149"/>
                      <a:pt x="611" y="385"/>
                      <a:pt x="802" y="685"/>
                    </a:cubicBezTo>
                    <a:cubicBezTo>
                      <a:pt x="1106" y="1158"/>
                      <a:pt x="1183" y="1738"/>
                      <a:pt x="1176" y="2295"/>
                    </a:cubicBezTo>
                    <a:cubicBezTo>
                      <a:pt x="1162" y="3315"/>
                      <a:pt x="887" y="4311"/>
                      <a:pt x="520" y="5264"/>
                    </a:cubicBezTo>
                    <a:cubicBezTo>
                      <a:pt x="894" y="5529"/>
                      <a:pt x="1250" y="5829"/>
                      <a:pt x="1586" y="6150"/>
                    </a:cubicBezTo>
                    <a:cubicBezTo>
                      <a:pt x="1737" y="5762"/>
                      <a:pt x="1942" y="5399"/>
                      <a:pt x="2190" y="5060"/>
                    </a:cubicBezTo>
                    <a:cubicBezTo>
                      <a:pt x="2324" y="4523"/>
                      <a:pt x="2394" y="3972"/>
                      <a:pt x="2394" y="3421"/>
                    </a:cubicBezTo>
                    <a:cubicBezTo>
                      <a:pt x="2394" y="3259"/>
                      <a:pt x="2387" y="3097"/>
                      <a:pt x="2373" y="2934"/>
                    </a:cubicBezTo>
                    <a:cubicBezTo>
                      <a:pt x="2299" y="1917"/>
                      <a:pt x="1921" y="833"/>
                      <a:pt x="1053" y="301"/>
                    </a:cubicBezTo>
                    <a:cubicBezTo>
                      <a:pt x="732" y="103"/>
                      <a:pt x="368" y="11"/>
                      <a:pt x="0" y="1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35"/>
              <p:cNvSpPr/>
              <p:nvPr/>
            </p:nvSpPr>
            <p:spPr>
              <a:xfrm>
                <a:off x="7643400" y="1604700"/>
                <a:ext cx="15125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605" h="1251" extrusionOk="0">
                    <a:moveTo>
                      <a:pt x="605" y="1"/>
                    </a:moveTo>
                    <a:lnTo>
                      <a:pt x="605" y="1"/>
                    </a:lnTo>
                    <a:cubicBezTo>
                      <a:pt x="357" y="340"/>
                      <a:pt x="152" y="703"/>
                      <a:pt x="1" y="1091"/>
                    </a:cubicBezTo>
                    <a:lnTo>
                      <a:pt x="160" y="1250"/>
                    </a:lnTo>
                    <a:cubicBezTo>
                      <a:pt x="347" y="851"/>
                      <a:pt x="499" y="431"/>
                      <a:pt x="605" y="1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35"/>
              <p:cNvSpPr/>
              <p:nvPr/>
            </p:nvSpPr>
            <p:spPr>
              <a:xfrm>
                <a:off x="7429025" y="1501775"/>
                <a:ext cx="105750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4230" h="2946" extrusionOk="0">
                    <a:moveTo>
                      <a:pt x="1212" y="1"/>
                    </a:moveTo>
                    <a:cubicBezTo>
                      <a:pt x="890" y="1"/>
                      <a:pt x="572" y="64"/>
                      <a:pt x="276" y="202"/>
                    </a:cubicBezTo>
                    <a:cubicBezTo>
                      <a:pt x="272" y="202"/>
                      <a:pt x="269" y="206"/>
                      <a:pt x="265" y="209"/>
                    </a:cubicBezTo>
                    <a:lnTo>
                      <a:pt x="259" y="209"/>
                    </a:lnTo>
                    <a:cubicBezTo>
                      <a:pt x="170" y="255"/>
                      <a:pt x="82" y="305"/>
                      <a:pt x="0" y="361"/>
                    </a:cubicBezTo>
                    <a:cubicBezTo>
                      <a:pt x="156" y="369"/>
                      <a:pt x="315" y="382"/>
                      <a:pt x="474" y="407"/>
                    </a:cubicBezTo>
                    <a:cubicBezTo>
                      <a:pt x="1025" y="499"/>
                      <a:pt x="2408" y="1113"/>
                      <a:pt x="3464" y="2854"/>
                    </a:cubicBezTo>
                    <a:cubicBezTo>
                      <a:pt x="3725" y="2871"/>
                      <a:pt x="3979" y="2903"/>
                      <a:pt x="4230" y="2945"/>
                    </a:cubicBezTo>
                    <a:cubicBezTo>
                      <a:pt x="4209" y="2826"/>
                      <a:pt x="4191" y="2702"/>
                      <a:pt x="4177" y="2578"/>
                    </a:cubicBezTo>
                    <a:cubicBezTo>
                      <a:pt x="4015" y="1897"/>
                      <a:pt x="3757" y="1371"/>
                      <a:pt x="3322" y="929"/>
                    </a:cubicBezTo>
                    <a:cubicBezTo>
                      <a:pt x="3252" y="856"/>
                      <a:pt x="3174" y="781"/>
                      <a:pt x="3093" y="714"/>
                    </a:cubicBezTo>
                    <a:cubicBezTo>
                      <a:pt x="2952" y="594"/>
                      <a:pt x="2801" y="488"/>
                      <a:pt x="2638" y="396"/>
                    </a:cubicBezTo>
                    <a:cubicBezTo>
                      <a:pt x="2246" y="170"/>
                      <a:pt x="1801" y="30"/>
                      <a:pt x="1356" y="4"/>
                    </a:cubicBezTo>
                    <a:cubicBezTo>
                      <a:pt x="1307" y="1"/>
                      <a:pt x="1261" y="1"/>
                      <a:pt x="1212" y="1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35"/>
              <p:cNvSpPr/>
              <p:nvPr/>
            </p:nvSpPr>
            <p:spPr>
              <a:xfrm>
                <a:off x="7533450" y="1566225"/>
                <a:ext cx="1875" cy="9275"/>
              </a:xfrm>
              <a:custGeom>
                <a:avLst/>
                <a:gdLst/>
                <a:ahLst/>
                <a:cxnLst/>
                <a:rect l="l" t="t" r="r" b="b"/>
                <a:pathLst>
                  <a:path w="75" h="37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" y="124"/>
                      <a:pt x="32" y="248"/>
                      <a:pt x="53" y="367"/>
                    </a:cubicBezTo>
                    <a:cubicBezTo>
                      <a:pt x="60" y="367"/>
                      <a:pt x="67" y="370"/>
                      <a:pt x="74" y="370"/>
                    </a:cubicBezTo>
                    <a:cubicBezTo>
                      <a:pt x="53" y="243"/>
                      <a:pt x="28" y="121"/>
                      <a:pt x="0" y="0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35"/>
              <p:cNvSpPr/>
              <p:nvPr/>
            </p:nvSpPr>
            <p:spPr>
              <a:xfrm>
                <a:off x="7343425" y="1570450"/>
                <a:ext cx="164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658" h="185" extrusionOk="0">
                    <a:moveTo>
                      <a:pt x="657" y="1"/>
                    </a:moveTo>
                    <a:cubicBezTo>
                      <a:pt x="431" y="25"/>
                      <a:pt x="209" y="85"/>
                      <a:pt x="0" y="185"/>
                    </a:cubicBezTo>
                    <a:lnTo>
                      <a:pt x="0" y="185"/>
                    </a:lnTo>
                    <a:lnTo>
                      <a:pt x="0" y="185"/>
                    </a:lnTo>
                    <a:cubicBezTo>
                      <a:pt x="209" y="85"/>
                      <a:pt x="431" y="25"/>
                      <a:pt x="657" y="1"/>
                    </a:cubicBezTo>
                    <a:close/>
                  </a:path>
                </a:pathLst>
              </a:custGeom>
              <a:solidFill>
                <a:srgbClr val="732D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35"/>
              <p:cNvSpPr/>
              <p:nvPr/>
            </p:nvSpPr>
            <p:spPr>
              <a:xfrm>
                <a:off x="7359850" y="1570175"/>
                <a:ext cx="4565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538" extrusionOk="0">
                    <a:moveTo>
                      <a:pt x="1578" y="379"/>
                    </a:moveTo>
                    <a:cubicBezTo>
                      <a:pt x="1662" y="429"/>
                      <a:pt x="1744" y="481"/>
                      <a:pt x="1825" y="538"/>
                    </a:cubicBezTo>
                    <a:lnTo>
                      <a:pt x="1825" y="538"/>
                    </a:lnTo>
                    <a:cubicBezTo>
                      <a:pt x="1744" y="481"/>
                      <a:pt x="1662" y="429"/>
                      <a:pt x="1578" y="379"/>
                    </a:cubicBezTo>
                    <a:close/>
                    <a:moveTo>
                      <a:pt x="225" y="1"/>
                    </a:moveTo>
                    <a:cubicBezTo>
                      <a:pt x="148" y="1"/>
                      <a:pt x="74" y="5"/>
                      <a:pt x="0" y="12"/>
                    </a:cubicBezTo>
                    <a:lnTo>
                      <a:pt x="0" y="12"/>
                    </a:lnTo>
                    <a:cubicBezTo>
                      <a:pt x="74" y="5"/>
                      <a:pt x="148" y="1"/>
                      <a:pt x="225" y="1"/>
                    </a:cubicBezTo>
                    <a:close/>
                  </a:path>
                </a:pathLst>
              </a:custGeom>
              <a:solidFill>
                <a:srgbClr val="5E21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35"/>
              <p:cNvSpPr/>
              <p:nvPr/>
            </p:nvSpPr>
            <p:spPr>
              <a:xfrm>
                <a:off x="7409625" y="1586875"/>
                <a:ext cx="1700" cy="14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0" y="0"/>
                    </a:moveTo>
                    <a:cubicBezTo>
                      <a:pt x="21" y="18"/>
                      <a:pt x="43" y="36"/>
                      <a:pt x="67" y="57"/>
                    </a:cubicBezTo>
                    <a:cubicBezTo>
                      <a:pt x="46" y="36"/>
                      <a:pt x="21" y="18"/>
                      <a:pt x="0" y="0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35"/>
              <p:cNvSpPr/>
              <p:nvPr/>
            </p:nvSpPr>
            <p:spPr>
              <a:xfrm>
                <a:off x="7341300" y="1570175"/>
                <a:ext cx="70025" cy="26175"/>
              </a:xfrm>
              <a:custGeom>
                <a:avLst/>
                <a:gdLst/>
                <a:ahLst/>
                <a:cxnLst/>
                <a:rect l="l" t="t" r="r" b="b"/>
                <a:pathLst>
                  <a:path w="2801" h="1047" extrusionOk="0">
                    <a:moveTo>
                      <a:pt x="967" y="1"/>
                    </a:moveTo>
                    <a:cubicBezTo>
                      <a:pt x="890" y="1"/>
                      <a:pt x="816" y="5"/>
                      <a:pt x="742" y="12"/>
                    </a:cubicBezTo>
                    <a:cubicBezTo>
                      <a:pt x="516" y="36"/>
                      <a:pt x="294" y="96"/>
                      <a:pt x="85" y="196"/>
                    </a:cubicBezTo>
                    <a:cubicBezTo>
                      <a:pt x="57" y="209"/>
                      <a:pt x="29" y="223"/>
                      <a:pt x="1" y="241"/>
                    </a:cubicBezTo>
                    <a:cubicBezTo>
                      <a:pt x="307" y="266"/>
                      <a:pt x="612" y="340"/>
                      <a:pt x="894" y="460"/>
                    </a:cubicBezTo>
                    <a:cubicBezTo>
                      <a:pt x="1233" y="601"/>
                      <a:pt x="1547" y="802"/>
                      <a:pt x="1819" y="1046"/>
                    </a:cubicBezTo>
                    <a:cubicBezTo>
                      <a:pt x="2143" y="933"/>
                      <a:pt x="2468" y="823"/>
                      <a:pt x="2800" y="725"/>
                    </a:cubicBezTo>
                    <a:cubicBezTo>
                      <a:pt x="2776" y="704"/>
                      <a:pt x="2754" y="686"/>
                      <a:pt x="2733" y="668"/>
                    </a:cubicBezTo>
                    <a:cubicBezTo>
                      <a:pt x="2680" y="623"/>
                      <a:pt x="2624" y="580"/>
                      <a:pt x="2567" y="538"/>
                    </a:cubicBezTo>
                    <a:cubicBezTo>
                      <a:pt x="2486" y="481"/>
                      <a:pt x="2404" y="429"/>
                      <a:pt x="2320" y="379"/>
                    </a:cubicBezTo>
                    <a:cubicBezTo>
                      <a:pt x="1910" y="142"/>
                      <a:pt x="1448" y="5"/>
                      <a:pt x="989" y="1"/>
                    </a:cubicBez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35"/>
              <p:cNvSpPr/>
              <p:nvPr/>
            </p:nvSpPr>
            <p:spPr>
              <a:xfrm>
                <a:off x="7093650" y="2481650"/>
                <a:ext cx="67450" cy="249775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9991" extrusionOk="0">
                    <a:moveTo>
                      <a:pt x="1387" y="0"/>
                    </a:moveTo>
                    <a:cubicBezTo>
                      <a:pt x="932" y="0"/>
                      <a:pt x="531" y="1029"/>
                      <a:pt x="427" y="1462"/>
                    </a:cubicBezTo>
                    <a:cubicBezTo>
                      <a:pt x="88" y="2891"/>
                      <a:pt x="0" y="4416"/>
                      <a:pt x="265" y="5913"/>
                    </a:cubicBezTo>
                    <a:cubicBezTo>
                      <a:pt x="515" y="7325"/>
                      <a:pt x="1092" y="8713"/>
                      <a:pt x="1985" y="9846"/>
                    </a:cubicBezTo>
                    <a:cubicBezTo>
                      <a:pt x="2060" y="9939"/>
                      <a:pt x="2169" y="9991"/>
                      <a:pt x="2279" y="9991"/>
                    </a:cubicBezTo>
                    <a:cubicBezTo>
                      <a:pt x="2307" y="9991"/>
                      <a:pt x="2335" y="9987"/>
                      <a:pt x="2363" y="9980"/>
                    </a:cubicBezTo>
                    <a:lnTo>
                      <a:pt x="2373" y="9977"/>
                    </a:lnTo>
                    <a:cubicBezTo>
                      <a:pt x="2617" y="9913"/>
                      <a:pt x="2697" y="9606"/>
                      <a:pt x="2539" y="9384"/>
                    </a:cubicBezTo>
                    <a:cubicBezTo>
                      <a:pt x="1861" y="8437"/>
                      <a:pt x="1423" y="7318"/>
                      <a:pt x="1232" y="6171"/>
                    </a:cubicBezTo>
                    <a:cubicBezTo>
                      <a:pt x="1010" y="4837"/>
                      <a:pt x="1113" y="3470"/>
                      <a:pt x="1441" y="2185"/>
                    </a:cubicBezTo>
                    <a:cubicBezTo>
                      <a:pt x="1561" y="1719"/>
                      <a:pt x="2263" y="727"/>
                      <a:pt x="1656" y="127"/>
                    </a:cubicBezTo>
                    <a:cubicBezTo>
                      <a:pt x="1566" y="39"/>
                      <a:pt x="1476" y="0"/>
                      <a:pt x="1387" y="0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35"/>
              <p:cNvSpPr/>
              <p:nvPr/>
            </p:nvSpPr>
            <p:spPr>
              <a:xfrm>
                <a:off x="7036000" y="2717450"/>
                <a:ext cx="127650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1950" extrusionOk="0">
                    <a:moveTo>
                      <a:pt x="3262" y="1"/>
                    </a:moveTo>
                    <a:cubicBezTo>
                      <a:pt x="3098" y="1"/>
                      <a:pt x="2934" y="13"/>
                      <a:pt x="2772" y="37"/>
                    </a:cubicBezTo>
                    <a:cubicBezTo>
                      <a:pt x="2211" y="117"/>
                      <a:pt x="1674" y="326"/>
                      <a:pt x="1173" y="591"/>
                    </a:cubicBezTo>
                    <a:cubicBezTo>
                      <a:pt x="739" y="816"/>
                      <a:pt x="312" y="1103"/>
                      <a:pt x="72" y="1533"/>
                    </a:cubicBezTo>
                    <a:cubicBezTo>
                      <a:pt x="36" y="1596"/>
                      <a:pt x="1" y="1671"/>
                      <a:pt x="12" y="1748"/>
                    </a:cubicBezTo>
                    <a:cubicBezTo>
                      <a:pt x="30" y="1854"/>
                      <a:pt x="139" y="1932"/>
                      <a:pt x="245" y="1946"/>
                    </a:cubicBezTo>
                    <a:cubicBezTo>
                      <a:pt x="263" y="1949"/>
                      <a:pt x="281" y="1950"/>
                      <a:pt x="299" y="1950"/>
                    </a:cubicBezTo>
                    <a:cubicBezTo>
                      <a:pt x="390" y="1950"/>
                      <a:pt x="481" y="1923"/>
                      <a:pt x="569" y="1896"/>
                    </a:cubicBezTo>
                    <a:cubicBezTo>
                      <a:pt x="2080" y="1424"/>
                      <a:pt x="3531" y="707"/>
                      <a:pt x="5106" y="527"/>
                    </a:cubicBezTo>
                    <a:lnTo>
                      <a:pt x="4436" y="244"/>
                    </a:lnTo>
                    <a:cubicBezTo>
                      <a:pt x="4068" y="76"/>
                      <a:pt x="3666" y="1"/>
                      <a:pt x="3262" y="1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35"/>
              <p:cNvSpPr/>
              <p:nvPr/>
            </p:nvSpPr>
            <p:spPr>
              <a:xfrm>
                <a:off x="7100350" y="2722475"/>
                <a:ext cx="53775" cy="116425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4657" extrusionOk="0">
                    <a:moveTo>
                      <a:pt x="1756" y="1"/>
                    </a:moveTo>
                    <a:cubicBezTo>
                      <a:pt x="1035" y="929"/>
                      <a:pt x="470" y="2140"/>
                      <a:pt x="184" y="3281"/>
                    </a:cubicBezTo>
                    <a:cubicBezTo>
                      <a:pt x="107" y="3592"/>
                      <a:pt x="1" y="4361"/>
                      <a:pt x="262" y="4619"/>
                    </a:cubicBezTo>
                    <a:cubicBezTo>
                      <a:pt x="290" y="4645"/>
                      <a:pt x="321" y="4657"/>
                      <a:pt x="356" y="4657"/>
                    </a:cubicBezTo>
                    <a:cubicBezTo>
                      <a:pt x="557" y="4657"/>
                      <a:pt x="843" y="4255"/>
                      <a:pt x="897" y="4153"/>
                    </a:cubicBezTo>
                    <a:cubicBezTo>
                      <a:pt x="1455" y="3072"/>
                      <a:pt x="1854" y="1329"/>
                      <a:pt x="2150" y="149"/>
                    </a:cubicBezTo>
                    <a:lnTo>
                      <a:pt x="1756" y="1"/>
                    </a:ln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35"/>
              <p:cNvSpPr/>
              <p:nvPr/>
            </p:nvSpPr>
            <p:spPr>
              <a:xfrm>
                <a:off x="7138125" y="2713050"/>
                <a:ext cx="70425" cy="69500"/>
              </a:xfrm>
              <a:custGeom>
                <a:avLst/>
                <a:gdLst/>
                <a:ahLst/>
                <a:cxnLst/>
                <a:rect l="l" t="t" r="r" b="b"/>
                <a:pathLst>
                  <a:path w="2817" h="2780" extrusionOk="0">
                    <a:moveTo>
                      <a:pt x="551" y="1"/>
                    </a:moveTo>
                    <a:lnTo>
                      <a:pt x="1" y="22"/>
                    </a:lnTo>
                    <a:cubicBezTo>
                      <a:pt x="318" y="583"/>
                      <a:pt x="693" y="1109"/>
                      <a:pt x="1116" y="1593"/>
                    </a:cubicBezTo>
                    <a:cubicBezTo>
                      <a:pt x="1455" y="1981"/>
                      <a:pt x="1808" y="2387"/>
                      <a:pt x="2246" y="2670"/>
                    </a:cubicBezTo>
                    <a:cubicBezTo>
                      <a:pt x="2339" y="2729"/>
                      <a:pt x="2486" y="2780"/>
                      <a:pt x="2598" y="2780"/>
                    </a:cubicBezTo>
                    <a:cubicBezTo>
                      <a:pt x="2731" y="2780"/>
                      <a:pt x="2816" y="2708"/>
                      <a:pt x="2705" y="2493"/>
                    </a:cubicBezTo>
                    <a:cubicBezTo>
                      <a:pt x="2197" y="1508"/>
                      <a:pt x="1452" y="646"/>
                      <a:pt x="551" y="1"/>
                    </a:cubicBezTo>
                    <a:close/>
                  </a:path>
                </a:pathLst>
              </a:custGeom>
              <a:solidFill>
                <a:srgbClr val="5124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35"/>
              <p:cNvSpPr/>
              <p:nvPr/>
            </p:nvSpPr>
            <p:spPr>
              <a:xfrm>
                <a:off x="6893750" y="2285600"/>
                <a:ext cx="404075" cy="257175"/>
              </a:xfrm>
              <a:custGeom>
                <a:avLst/>
                <a:gdLst/>
                <a:ahLst/>
                <a:cxnLst/>
                <a:rect l="l" t="t" r="r" b="b"/>
                <a:pathLst>
                  <a:path w="16163" h="102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54" y="7125"/>
                      <a:pt x="6059" y="10172"/>
                      <a:pt x="9899" y="10285"/>
                    </a:cubicBezTo>
                    <a:cubicBezTo>
                      <a:pt x="9924" y="10286"/>
                      <a:pt x="9949" y="10286"/>
                      <a:pt x="9973" y="10286"/>
                    </a:cubicBezTo>
                    <a:cubicBezTo>
                      <a:pt x="12458" y="10286"/>
                      <a:pt x="14928" y="6628"/>
                      <a:pt x="16162" y="278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35"/>
              <p:cNvSpPr/>
              <p:nvPr/>
            </p:nvSpPr>
            <p:spPr>
              <a:xfrm>
                <a:off x="7206450" y="2474750"/>
                <a:ext cx="33375" cy="38500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540" extrusionOk="0">
                    <a:moveTo>
                      <a:pt x="1335" y="1"/>
                    </a:moveTo>
                    <a:lnTo>
                      <a:pt x="1335" y="1"/>
                    </a:lnTo>
                    <a:cubicBezTo>
                      <a:pt x="914" y="590"/>
                      <a:pt x="466" y="1113"/>
                      <a:pt x="0" y="1540"/>
                    </a:cubicBezTo>
                    <a:cubicBezTo>
                      <a:pt x="466" y="1113"/>
                      <a:pt x="914" y="590"/>
                      <a:pt x="1335" y="1"/>
                    </a:cubicBezTo>
                    <a:close/>
                  </a:path>
                </a:pathLst>
              </a:custGeom>
              <a:solidFill>
                <a:srgbClr val="DECB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35"/>
              <p:cNvSpPr/>
              <p:nvPr/>
            </p:nvSpPr>
            <p:spPr>
              <a:xfrm>
                <a:off x="7493375" y="2449675"/>
                <a:ext cx="24202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9681" h="4731" extrusionOk="0">
                    <a:moveTo>
                      <a:pt x="967" y="0"/>
                    </a:moveTo>
                    <a:cubicBezTo>
                      <a:pt x="898" y="0"/>
                      <a:pt x="826" y="9"/>
                      <a:pt x="752" y="30"/>
                    </a:cubicBezTo>
                    <a:cubicBezTo>
                      <a:pt x="0" y="230"/>
                      <a:pt x="900" y="1395"/>
                      <a:pt x="1286" y="1762"/>
                    </a:cubicBezTo>
                    <a:cubicBezTo>
                      <a:pt x="2348" y="2776"/>
                      <a:pt x="3619" y="3626"/>
                      <a:pt x="5042" y="4152"/>
                    </a:cubicBezTo>
                    <a:cubicBezTo>
                      <a:pt x="6044" y="4523"/>
                      <a:pt x="7122" y="4730"/>
                      <a:pt x="8196" y="4730"/>
                    </a:cubicBezTo>
                    <a:cubicBezTo>
                      <a:pt x="8568" y="4730"/>
                      <a:pt x="8939" y="4706"/>
                      <a:pt x="9306" y="4654"/>
                    </a:cubicBezTo>
                    <a:cubicBezTo>
                      <a:pt x="9454" y="4633"/>
                      <a:pt x="9575" y="4530"/>
                      <a:pt x="9614" y="4400"/>
                    </a:cubicBezTo>
                    <a:lnTo>
                      <a:pt x="9617" y="4385"/>
                    </a:lnTo>
                    <a:cubicBezTo>
                      <a:pt x="9681" y="4158"/>
                      <a:pt x="9483" y="3942"/>
                      <a:pt x="9228" y="3942"/>
                    </a:cubicBezTo>
                    <a:cubicBezTo>
                      <a:pt x="9214" y="3942"/>
                      <a:pt x="9200" y="3943"/>
                      <a:pt x="9187" y="3944"/>
                    </a:cubicBezTo>
                    <a:cubicBezTo>
                      <a:pt x="8972" y="3964"/>
                      <a:pt x="8757" y="3973"/>
                      <a:pt x="8542" y="3973"/>
                    </a:cubicBezTo>
                    <a:cubicBezTo>
                      <a:pt x="7593" y="3973"/>
                      <a:pt x="6641" y="3787"/>
                      <a:pt x="5755" y="3450"/>
                    </a:cubicBezTo>
                    <a:cubicBezTo>
                      <a:pt x="4491" y="2966"/>
                      <a:pt x="3365" y="2186"/>
                      <a:pt x="2422" y="1254"/>
                    </a:cubicBezTo>
                    <a:cubicBezTo>
                      <a:pt x="2110" y="945"/>
                      <a:pt x="1667" y="0"/>
                      <a:pt x="967" y="0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35"/>
              <p:cNvSpPr/>
              <p:nvPr/>
            </p:nvSpPr>
            <p:spPr>
              <a:xfrm>
                <a:off x="7689825" y="2549950"/>
                <a:ext cx="48925" cy="125625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5025" extrusionOk="0">
                    <a:moveTo>
                      <a:pt x="1956" y="1"/>
                    </a:moveTo>
                    <a:lnTo>
                      <a:pt x="1374" y="438"/>
                    </a:lnTo>
                    <a:cubicBezTo>
                      <a:pt x="908" y="759"/>
                      <a:pt x="566" y="1239"/>
                      <a:pt x="354" y="1766"/>
                    </a:cubicBezTo>
                    <a:cubicBezTo>
                      <a:pt x="138" y="2288"/>
                      <a:pt x="50" y="2856"/>
                      <a:pt x="25" y="3421"/>
                    </a:cubicBezTo>
                    <a:cubicBezTo>
                      <a:pt x="1" y="3912"/>
                      <a:pt x="32" y="4428"/>
                      <a:pt x="280" y="4851"/>
                    </a:cubicBezTo>
                    <a:cubicBezTo>
                      <a:pt x="319" y="4918"/>
                      <a:pt x="364" y="4982"/>
                      <a:pt x="435" y="5010"/>
                    </a:cubicBezTo>
                    <a:cubicBezTo>
                      <a:pt x="459" y="5020"/>
                      <a:pt x="483" y="5024"/>
                      <a:pt x="508" y="5024"/>
                    </a:cubicBezTo>
                    <a:cubicBezTo>
                      <a:pt x="590" y="5024"/>
                      <a:pt x="673" y="4976"/>
                      <a:pt x="724" y="4911"/>
                    </a:cubicBezTo>
                    <a:cubicBezTo>
                      <a:pt x="795" y="4823"/>
                      <a:pt x="820" y="4713"/>
                      <a:pt x="845" y="4607"/>
                    </a:cubicBezTo>
                    <a:cubicBezTo>
                      <a:pt x="1201" y="3065"/>
                      <a:pt x="1318" y="1448"/>
                      <a:pt x="1956" y="1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35"/>
              <p:cNvSpPr/>
              <p:nvPr/>
            </p:nvSpPr>
            <p:spPr>
              <a:xfrm>
                <a:off x="7721975" y="2555950"/>
                <a:ext cx="87125" cy="9750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3900" extrusionOk="0">
                    <a:moveTo>
                      <a:pt x="328" y="1"/>
                    </a:moveTo>
                    <a:lnTo>
                      <a:pt x="0" y="265"/>
                    </a:lnTo>
                    <a:cubicBezTo>
                      <a:pt x="437" y="1356"/>
                      <a:pt x="1197" y="2454"/>
                      <a:pt x="2034" y="3280"/>
                    </a:cubicBezTo>
                    <a:cubicBezTo>
                      <a:pt x="2242" y="3483"/>
                      <a:pt x="2768" y="3899"/>
                      <a:pt x="3129" y="3899"/>
                    </a:cubicBezTo>
                    <a:cubicBezTo>
                      <a:pt x="3165" y="3899"/>
                      <a:pt x="3198" y="3896"/>
                      <a:pt x="3230" y="3887"/>
                    </a:cubicBezTo>
                    <a:cubicBezTo>
                      <a:pt x="3484" y="3817"/>
                      <a:pt x="3220" y="3220"/>
                      <a:pt x="3145" y="3103"/>
                    </a:cubicBezTo>
                    <a:cubicBezTo>
                      <a:pt x="2495" y="2076"/>
                      <a:pt x="1197" y="851"/>
                      <a:pt x="328" y="1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35"/>
              <p:cNvSpPr/>
              <p:nvPr/>
            </p:nvSpPr>
            <p:spPr>
              <a:xfrm>
                <a:off x="7711175" y="2535950"/>
                <a:ext cx="9862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1098" extrusionOk="0">
                    <a:moveTo>
                      <a:pt x="3141" y="1"/>
                    </a:moveTo>
                    <a:cubicBezTo>
                      <a:pt x="2151" y="1"/>
                      <a:pt x="1163" y="210"/>
                      <a:pt x="258" y="610"/>
                    </a:cubicBezTo>
                    <a:lnTo>
                      <a:pt x="1" y="1097"/>
                    </a:lnTo>
                    <a:cubicBezTo>
                      <a:pt x="36" y="1097"/>
                      <a:pt x="70" y="1098"/>
                      <a:pt x="105" y="1098"/>
                    </a:cubicBezTo>
                    <a:cubicBezTo>
                      <a:pt x="714" y="1098"/>
                      <a:pt x="1324" y="1041"/>
                      <a:pt x="1922" y="928"/>
                    </a:cubicBezTo>
                    <a:cubicBezTo>
                      <a:pt x="2427" y="828"/>
                      <a:pt x="2956" y="734"/>
                      <a:pt x="3419" y="497"/>
                    </a:cubicBezTo>
                    <a:cubicBezTo>
                      <a:pt x="3637" y="384"/>
                      <a:pt x="3944" y="35"/>
                      <a:pt x="3499" y="10"/>
                    </a:cubicBezTo>
                    <a:cubicBezTo>
                      <a:pt x="3380" y="4"/>
                      <a:pt x="3261" y="1"/>
                      <a:pt x="3141" y="1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35"/>
              <p:cNvSpPr/>
              <p:nvPr/>
            </p:nvSpPr>
            <p:spPr>
              <a:xfrm>
                <a:off x="7691250" y="2514475"/>
                <a:ext cx="198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458" extrusionOk="0">
                    <a:moveTo>
                      <a:pt x="333" y="0"/>
                    </a:moveTo>
                    <a:cubicBezTo>
                      <a:pt x="151" y="0"/>
                      <a:pt x="53" y="451"/>
                      <a:pt x="35" y="572"/>
                    </a:cubicBezTo>
                    <a:cubicBezTo>
                      <a:pt x="1" y="865"/>
                      <a:pt x="46" y="1172"/>
                      <a:pt x="173" y="1441"/>
                    </a:cubicBezTo>
                    <a:lnTo>
                      <a:pt x="431" y="1458"/>
                    </a:lnTo>
                    <a:cubicBezTo>
                      <a:pt x="509" y="1084"/>
                      <a:pt x="791" y="378"/>
                      <a:pt x="449" y="56"/>
                    </a:cubicBezTo>
                    <a:cubicBezTo>
                      <a:pt x="407" y="17"/>
                      <a:pt x="369" y="0"/>
                      <a:pt x="333" y="0"/>
                    </a:cubicBezTo>
                    <a:close/>
                  </a:path>
                </a:pathLst>
              </a:custGeom>
              <a:solidFill>
                <a:srgbClr val="5124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35"/>
              <p:cNvSpPr/>
              <p:nvPr/>
            </p:nvSpPr>
            <p:spPr>
              <a:xfrm>
                <a:off x="6576744" y="1572650"/>
                <a:ext cx="1187900" cy="902375"/>
              </a:xfrm>
              <a:custGeom>
                <a:avLst/>
                <a:gdLst/>
                <a:ahLst/>
                <a:cxnLst/>
                <a:rect l="l" t="t" r="r" b="b"/>
                <a:pathLst>
                  <a:path w="47516" h="36095" extrusionOk="0">
                    <a:moveTo>
                      <a:pt x="37004" y="1"/>
                    </a:moveTo>
                    <a:cubicBezTo>
                      <a:pt x="36629" y="1"/>
                      <a:pt x="36244" y="26"/>
                      <a:pt x="35851" y="79"/>
                    </a:cubicBezTo>
                    <a:cubicBezTo>
                      <a:pt x="31745" y="622"/>
                      <a:pt x="28419" y="3065"/>
                      <a:pt x="24310" y="3595"/>
                    </a:cubicBezTo>
                    <a:cubicBezTo>
                      <a:pt x="23803" y="3660"/>
                      <a:pt x="23258" y="3691"/>
                      <a:pt x="22690" y="3691"/>
                    </a:cubicBezTo>
                    <a:cubicBezTo>
                      <a:pt x="18647" y="3691"/>
                      <a:pt x="13452" y="2144"/>
                      <a:pt x="12956" y="537"/>
                    </a:cubicBezTo>
                    <a:lnTo>
                      <a:pt x="4978" y="1130"/>
                    </a:lnTo>
                    <a:cubicBezTo>
                      <a:pt x="1387" y="7182"/>
                      <a:pt x="0" y="15227"/>
                      <a:pt x="2313" y="21875"/>
                    </a:cubicBezTo>
                    <a:cubicBezTo>
                      <a:pt x="4473" y="28085"/>
                      <a:pt x="9391" y="32159"/>
                      <a:pt x="15646" y="34316"/>
                    </a:cubicBezTo>
                    <a:cubicBezTo>
                      <a:pt x="18882" y="35433"/>
                      <a:pt x="22354" y="36094"/>
                      <a:pt x="25780" y="36094"/>
                    </a:cubicBezTo>
                    <a:cubicBezTo>
                      <a:pt x="29376" y="36094"/>
                      <a:pt x="32923" y="35366"/>
                      <a:pt x="36095" y="33674"/>
                    </a:cubicBezTo>
                    <a:cubicBezTo>
                      <a:pt x="40581" y="31280"/>
                      <a:pt x="44012" y="27068"/>
                      <a:pt x="45704" y="22274"/>
                    </a:cubicBezTo>
                    <a:cubicBezTo>
                      <a:pt x="47515" y="17140"/>
                      <a:pt x="47359" y="11344"/>
                      <a:pt x="45280" y="6316"/>
                    </a:cubicBezTo>
                    <a:cubicBezTo>
                      <a:pt x="43811" y="2767"/>
                      <a:pt x="40919" y="1"/>
                      <a:pt x="370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35"/>
              <p:cNvSpPr/>
              <p:nvPr/>
            </p:nvSpPr>
            <p:spPr>
              <a:xfrm>
                <a:off x="7189675" y="2242000"/>
                <a:ext cx="408050" cy="257650"/>
              </a:xfrm>
              <a:custGeom>
                <a:avLst/>
                <a:gdLst/>
                <a:ahLst/>
                <a:cxnLst/>
                <a:rect l="l" t="t" r="r" b="b"/>
                <a:pathLst>
                  <a:path w="16322" h="10306" extrusionOk="0">
                    <a:moveTo>
                      <a:pt x="15689" y="1"/>
                    </a:moveTo>
                    <a:lnTo>
                      <a:pt x="0" y="4785"/>
                    </a:lnTo>
                    <a:cubicBezTo>
                      <a:pt x="2999" y="8804"/>
                      <a:pt x="6640" y="10306"/>
                      <a:pt x="9751" y="10306"/>
                    </a:cubicBezTo>
                    <a:cubicBezTo>
                      <a:pt x="11128" y="10306"/>
                      <a:pt x="12401" y="10012"/>
                      <a:pt x="13468" y="9512"/>
                    </a:cubicBezTo>
                    <a:cubicBezTo>
                      <a:pt x="15742" y="8449"/>
                      <a:pt x="16321" y="4022"/>
                      <a:pt x="156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35"/>
              <p:cNvSpPr/>
              <p:nvPr/>
            </p:nvSpPr>
            <p:spPr>
              <a:xfrm>
                <a:off x="7526375" y="2477125"/>
                <a:ext cx="5150" cy="26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07" extrusionOk="0">
                    <a:moveTo>
                      <a:pt x="8" y="103"/>
                    </a:moveTo>
                    <a:cubicBezTo>
                      <a:pt x="4" y="107"/>
                      <a:pt x="4" y="107"/>
                      <a:pt x="0" y="107"/>
                    </a:cubicBezTo>
                    <a:cubicBezTo>
                      <a:pt x="4" y="107"/>
                      <a:pt x="4" y="107"/>
                      <a:pt x="8" y="103"/>
                    </a:cubicBezTo>
                    <a:close/>
                    <a:moveTo>
                      <a:pt x="15" y="100"/>
                    </a:moveTo>
                    <a:lnTo>
                      <a:pt x="11" y="103"/>
                    </a:lnTo>
                    <a:lnTo>
                      <a:pt x="15" y="100"/>
                    </a:lnTo>
                    <a:close/>
                    <a:moveTo>
                      <a:pt x="22" y="100"/>
                    </a:moveTo>
                    <a:lnTo>
                      <a:pt x="18" y="100"/>
                    </a:lnTo>
                    <a:lnTo>
                      <a:pt x="22" y="100"/>
                    </a:lnTo>
                    <a:close/>
                    <a:moveTo>
                      <a:pt x="29" y="97"/>
                    </a:moveTo>
                    <a:lnTo>
                      <a:pt x="25" y="97"/>
                    </a:lnTo>
                    <a:lnTo>
                      <a:pt x="29" y="97"/>
                    </a:lnTo>
                    <a:close/>
                    <a:moveTo>
                      <a:pt x="33" y="92"/>
                    </a:moveTo>
                    <a:lnTo>
                      <a:pt x="33" y="92"/>
                    </a:lnTo>
                    <a:lnTo>
                      <a:pt x="33" y="92"/>
                    </a:lnTo>
                    <a:close/>
                    <a:moveTo>
                      <a:pt x="39" y="89"/>
                    </a:moveTo>
                    <a:lnTo>
                      <a:pt x="36" y="89"/>
                    </a:lnTo>
                    <a:lnTo>
                      <a:pt x="39" y="89"/>
                    </a:lnTo>
                    <a:close/>
                    <a:moveTo>
                      <a:pt x="46" y="86"/>
                    </a:moveTo>
                    <a:lnTo>
                      <a:pt x="43" y="86"/>
                    </a:lnTo>
                    <a:lnTo>
                      <a:pt x="46" y="86"/>
                    </a:lnTo>
                    <a:close/>
                    <a:moveTo>
                      <a:pt x="54" y="82"/>
                    </a:moveTo>
                    <a:cubicBezTo>
                      <a:pt x="54" y="82"/>
                      <a:pt x="50" y="82"/>
                      <a:pt x="50" y="86"/>
                    </a:cubicBezTo>
                    <a:cubicBezTo>
                      <a:pt x="50" y="82"/>
                      <a:pt x="54" y="82"/>
                      <a:pt x="54" y="82"/>
                    </a:cubicBezTo>
                    <a:close/>
                    <a:moveTo>
                      <a:pt x="61" y="79"/>
                    </a:moveTo>
                    <a:cubicBezTo>
                      <a:pt x="57" y="79"/>
                      <a:pt x="57" y="82"/>
                      <a:pt x="57" y="82"/>
                    </a:cubicBezTo>
                    <a:cubicBezTo>
                      <a:pt x="57" y="82"/>
                      <a:pt x="57" y="79"/>
                      <a:pt x="61" y="79"/>
                    </a:cubicBezTo>
                    <a:close/>
                    <a:moveTo>
                      <a:pt x="64" y="75"/>
                    </a:moveTo>
                    <a:lnTo>
                      <a:pt x="64" y="79"/>
                    </a:lnTo>
                    <a:lnTo>
                      <a:pt x="64" y="75"/>
                    </a:lnTo>
                    <a:close/>
                    <a:moveTo>
                      <a:pt x="72" y="71"/>
                    </a:moveTo>
                    <a:lnTo>
                      <a:pt x="72" y="75"/>
                    </a:lnTo>
                    <a:lnTo>
                      <a:pt x="72" y="71"/>
                    </a:lnTo>
                    <a:close/>
                    <a:moveTo>
                      <a:pt x="78" y="71"/>
                    </a:moveTo>
                    <a:lnTo>
                      <a:pt x="75" y="71"/>
                    </a:lnTo>
                    <a:lnTo>
                      <a:pt x="78" y="71"/>
                    </a:lnTo>
                    <a:close/>
                    <a:moveTo>
                      <a:pt x="85" y="68"/>
                    </a:moveTo>
                    <a:lnTo>
                      <a:pt x="82" y="68"/>
                    </a:lnTo>
                    <a:lnTo>
                      <a:pt x="85" y="68"/>
                    </a:lnTo>
                    <a:close/>
                    <a:moveTo>
                      <a:pt x="93" y="64"/>
                    </a:moveTo>
                    <a:lnTo>
                      <a:pt x="88" y="64"/>
                    </a:lnTo>
                    <a:lnTo>
                      <a:pt x="93" y="64"/>
                    </a:lnTo>
                    <a:close/>
                    <a:moveTo>
                      <a:pt x="96" y="61"/>
                    </a:moveTo>
                    <a:lnTo>
                      <a:pt x="96" y="61"/>
                    </a:lnTo>
                    <a:lnTo>
                      <a:pt x="96" y="61"/>
                    </a:lnTo>
                    <a:close/>
                    <a:moveTo>
                      <a:pt x="103" y="58"/>
                    </a:moveTo>
                    <a:lnTo>
                      <a:pt x="103" y="58"/>
                    </a:lnTo>
                    <a:lnTo>
                      <a:pt x="103" y="58"/>
                    </a:lnTo>
                    <a:close/>
                    <a:moveTo>
                      <a:pt x="110" y="54"/>
                    </a:moveTo>
                    <a:lnTo>
                      <a:pt x="106" y="54"/>
                    </a:lnTo>
                    <a:lnTo>
                      <a:pt x="110" y="54"/>
                    </a:lnTo>
                    <a:close/>
                    <a:moveTo>
                      <a:pt x="114" y="50"/>
                    </a:moveTo>
                    <a:lnTo>
                      <a:pt x="114" y="50"/>
                    </a:lnTo>
                    <a:lnTo>
                      <a:pt x="114" y="50"/>
                    </a:lnTo>
                    <a:close/>
                    <a:moveTo>
                      <a:pt x="170" y="22"/>
                    </a:moveTo>
                    <a:lnTo>
                      <a:pt x="170" y="22"/>
                    </a:lnTo>
                    <a:lnTo>
                      <a:pt x="170" y="22"/>
                    </a:lnTo>
                    <a:close/>
                    <a:moveTo>
                      <a:pt x="177" y="19"/>
                    </a:moveTo>
                    <a:lnTo>
                      <a:pt x="177" y="19"/>
                    </a:lnTo>
                    <a:lnTo>
                      <a:pt x="177" y="19"/>
                    </a:lnTo>
                    <a:close/>
                    <a:moveTo>
                      <a:pt x="181" y="15"/>
                    </a:moveTo>
                    <a:lnTo>
                      <a:pt x="181" y="15"/>
                    </a:lnTo>
                    <a:lnTo>
                      <a:pt x="181" y="15"/>
                    </a:lnTo>
                    <a:close/>
                    <a:moveTo>
                      <a:pt x="188" y="12"/>
                    </a:moveTo>
                    <a:lnTo>
                      <a:pt x="188" y="12"/>
                    </a:lnTo>
                    <a:lnTo>
                      <a:pt x="188" y="12"/>
                    </a:lnTo>
                    <a:close/>
                    <a:moveTo>
                      <a:pt x="194" y="8"/>
                    </a:moveTo>
                    <a:lnTo>
                      <a:pt x="194" y="8"/>
                    </a:lnTo>
                    <a:lnTo>
                      <a:pt x="194" y="8"/>
                    </a:lnTo>
                    <a:close/>
                    <a:moveTo>
                      <a:pt x="202" y="4"/>
                    </a:moveTo>
                    <a:lnTo>
                      <a:pt x="199" y="4"/>
                    </a:lnTo>
                    <a:lnTo>
                      <a:pt x="202" y="4"/>
                    </a:lnTo>
                    <a:close/>
                    <a:moveTo>
                      <a:pt x="205" y="1"/>
                    </a:moveTo>
                    <a:lnTo>
                      <a:pt x="205" y="1"/>
                    </a:lnTo>
                    <a:close/>
                  </a:path>
                </a:pathLst>
              </a:custGeom>
              <a:solidFill>
                <a:srgbClr val="461D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35"/>
              <p:cNvSpPr/>
              <p:nvPr/>
            </p:nvSpPr>
            <p:spPr>
              <a:xfrm>
                <a:off x="7211200" y="2255950"/>
                <a:ext cx="384650" cy="243725"/>
              </a:xfrm>
              <a:custGeom>
                <a:avLst/>
                <a:gdLst/>
                <a:ahLst/>
                <a:cxnLst/>
                <a:rect l="l" t="t" r="r" b="b"/>
                <a:pathLst>
                  <a:path w="15386" h="9749" extrusionOk="0">
                    <a:moveTo>
                      <a:pt x="14906" y="0"/>
                    </a:moveTo>
                    <a:cubicBezTo>
                      <a:pt x="14761" y="3503"/>
                      <a:pt x="13166" y="6758"/>
                      <a:pt x="11069" y="7676"/>
                    </a:cubicBezTo>
                    <a:cubicBezTo>
                      <a:pt x="9932" y="8173"/>
                      <a:pt x="8710" y="8452"/>
                      <a:pt x="7429" y="8452"/>
                    </a:cubicBezTo>
                    <a:cubicBezTo>
                      <a:pt x="5099" y="8452"/>
                      <a:pt x="2575" y="7524"/>
                      <a:pt x="1" y="5293"/>
                    </a:cubicBezTo>
                    <a:lnTo>
                      <a:pt x="1" y="5293"/>
                    </a:lnTo>
                    <a:cubicBezTo>
                      <a:pt x="2818" y="8512"/>
                      <a:pt x="6073" y="9748"/>
                      <a:pt x="8894" y="9748"/>
                    </a:cubicBezTo>
                    <a:cubicBezTo>
                      <a:pt x="10267" y="9748"/>
                      <a:pt x="11541" y="9455"/>
                      <a:pt x="12607" y="8954"/>
                    </a:cubicBezTo>
                    <a:cubicBezTo>
                      <a:pt x="12611" y="8954"/>
                      <a:pt x="12611" y="8954"/>
                      <a:pt x="12615" y="8950"/>
                    </a:cubicBezTo>
                    <a:lnTo>
                      <a:pt x="12618" y="8950"/>
                    </a:lnTo>
                    <a:lnTo>
                      <a:pt x="12622" y="8947"/>
                    </a:lnTo>
                    <a:lnTo>
                      <a:pt x="12629" y="8947"/>
                    </a:lnTo>
                    <a:cubicBezTo>
                      <a:pt x="12629" y="8944"/>
                      <a:pt x="12629" y="8944"/>
                      <a:pt x="12632" y="8944"/>
                    </a:cubicBezTo>
                    <a:lnTo>
                      <a:pt x="12636" y="8944"/>
                    </a:lnTo>
                    <a:cubicBezTo>
                      <a:pt x="12636" y="8944"/>
                      <a:pt x="12636" y="8939"/>
                      <a:pt x="12640" y="8939"/>
                    </a:cubicBezTo>
                    <a:cubicBezTo>
                      <a:pt x="12643" y="8939"/>
                      <a:pt x="12643" y="8939"/>
                      <a:pt x="12643" y="8936"/>
                    </a:cubicBezTo>
                    <a:lnTo>
                      <a:pt x="12646" y="8936"/>
                    </a:lnTo>
                    <a:cubicBezTo>
                      <a:pt x="12650" y="8936"/>
                      <a:pt x="12650" y="8936"/>
                      <a:pt x="12650" y="8933"/>
                    </a:cubicBezTo>
                    <a:lnTo>
                      <a:pt x="12657" y="8933"/>
                    </a:lnTo>
                    <a:cubicBezTo>
                      <a:pt x="12657" y="8929"/>
                      <a:pt x="12661" y="8929"/>
                      <a:pt x="12661" y="8929"/>
                    </a:cubicBezTo>
                    <a:lnTo>
                      <a:pt x="12664" y="8929"/>
                    </a:lnTo>
                    <a:cubicBezTo>
                      <a:pt x="12664" y="8929"/>
                      <a:pt x="12664" y="8926"/>
                      <a:pt x="12668" y="8926"/>
                    </a:cubicBezTo>
                    <a:lnTo>
                      <a:pt x="12671" y="8926"/>
                    </a:lnTo>
                    <a:lnTo>
                      <a:pt x="12671" y="8922"/>
                    </a:lnTo>
                    <a:lnTo>
                      <a:pt x="12679" y="8922"/>
                    </a:lnTo>
                    <a:lnTo>
                      <a:pt x="12679" y="8918"/>
                    </a:lnTo>
                    <a:lnTo>
                      <a:pt x="12685" y="8918"/>
                    </a:lnTo>
                    <a:cubicBezTo>
                      <a:pt x="12685" y="8915"/>
                      <a:pt x="12689" y="8915"/>
                      <a:pt x="12689" y="8915"/>
                    </a:cubicBezTo>
                    <a:lnTo>
                      <a:pt x="12692" y="8915"/>
                    </a:lnTo>
                    <a:cubicBezTo>
                      <a:pt x="12692" y="8911"/>
                      <a:pt x="12695" y="8911"/>
                      <a:pt x="12695" y="8911"/>
                    </a:cubicBezTo>
                    <a:lnTo>
                      <a:pt x="12700" y="8911"/>
                    </a:lnTo>
                    <a:cubicBezTo>
                      <a:pt x="12700" y="8908"/>
                      <a:pt x="12700" y="8908"/>
                      <a:pt x="12703" y="8908"/>
                    </a:cubicBezTo>
                    <a:cubicBezTo>
                      <a:pt x="12707" y="8908"/>
                      <a:pt x="12707" y="8905"/>
                      <a:pt x="12710" y="8905"/>
                    </a:cubicBezTo>
                    <a:cubicBezTo>
                      <a:pt x="12713" y="8905"/>
                      <a:pt x="12713" y="8901"/>
                      <a:pt x="12713" y="8901"/>
                    </a:cubicBezTo>
                    <a:lnTo>
                      <a:pt x="12717" y="8901"/>
                    </a:lnTo>
                    <a:cubicBezTo>
                      <a:pt x="12717" y="8901"/>
                      <a:pt x="12721" y="8901"/>
                      <a:pt x="12721" y="8897"/>
                    </a:cubicBezTo>
                    <a:cubicBezTo>
                      <a:pt x="12742" y="8887"/>
                      <a:pt x="12759" y="8880"/>
                      <a:pt x="12777" y="8869"/>
                    </a:cubicBezTo>
                    <a:cubicBezTo>
                      <a:pt x="12777" y="8866"/>
                      <a:pt x="12780" y="8866"/>
                      <a:pt x="12784" y="8866"/>
                    </a:cubicBezTo>
                    <a:cubicBezTo>
                      <a:pt x="12784" y="8862"/>
                      <a:pt x="12788" y="8862"/>
                      <a:pt x="12788" y="8862"/>
                    </a:cubicBezTo>
                    <a:cubicBezTo>
                      <a:pt x="12791" y="8859"/>
                      <a:pt x="12791" y="8859"/>
                      <a:pt x="12795" y="8859"/>
                    </a:cubicBezTo>
                    <a:cubicBezTo>
                      <a:pt x="12798" y="8855"/>
                      <a:pt x="12798" y="8855"/>
                      <a:pt x="12801" y="8855"/>
                    </a:cubicBezTo>
                    <a:cubicBezTo>
                      <a:pt x="12801" y="8851"/>
                      <a:pt x="12806" y="8851"/>
                      <a:pt x="12806" y="8851"/>
                    </a:cubicBezTo>
                    <a:lnTo>
                      <a:pt x="12809" y="8851"/>
                    </a:lnTo>
                    <a:cubicBezTo>
                      <a:pt x="12809" y="8848"/>
                      <a:pt x="12812" y="8848"/>
                      <a:pt x="12812" y="8848"/>
                    </a:cubicBezTo>
                    <a:cubicBezTo>
                      <a:pt x="14818" y="7676"/>
                      <a:pt x="15386" y="3743"/>
                      <a:pt x="14906" y="0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729" name="Google Shape;3729;p35"/>
              <p:cNvGrpSpPr/>
              <p:nvPr/>
            </p:nvGrpSpPr>
            <p:grpSpPr>
              <a:xfrm>
                <a:off x="7550313" y="1637175"/>
                <a:ext cx="142475" cy="639450"/>
                <a:chOff x="7973375" y="1637175"/>
                <a:chExt cx="142475" cy="639450"/>
              </a:xfrm>
            </p:grpSpPr>
            <p:sp>
              <p:nvSpPr>
                <p:cNvPr id="3730" name="Google Shape;3730;p35"/>
                <p:cNvSpPr/>
                <p:nvPr/>
              </p:nvSpPr>
              <p:spPr>
                <a:xfrm>
                  <a:off x="8035425" y="1748225"/>
                  <a:ext cx="22725" cy="3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" h="1521" extrusionOk="0">
                      <a:moveTo>
                        <a:pt x="206" y="0"/>
                      </a:moveTo>
                      <a:cubicBezTo>
                        <a:pt x="107" y="0"/>
                        <a:pt x="1" y="95"/>
                        <a:pt x="40" y="204"/>
                      </a:cubicBezTo>
                      <a:cubicBezTo>
                        <a:pt x="121" y="434"/>
                        <a:pt x="237" y="649"/>
                        <a:pt x="318" y="882"/>
                      </a:cubicBezTo>
                      <a:cubicBezTo>
                        <a:pt x="389" y="1084"/>
                        <a:pt x="421" y="1324"/>
                        <a:pt x="576" y="1475"/>
                      </a:cubicBezTo>
                      <a:cubicBezTo>
                        <a:pt x="608" y="1507"/>
                        <a:pt x="646" y="1521"/>
                        <a:pt x="685" y="1521"/>
                      </a:cubicBezTo>
                      <a:cubicBezTo>
                        <a:pt x="749" y="1521"/>
                        <a:pt x="812" y="1479"/>
                        <a:pt x="837" y="1408"/>
                      </a:cubicBezTo>
                      <a:cubicBezTo>
                        <a:pt x="908" y="1175"/>
                        <a:pt x="778" y="921"/>
                        <a:pt x="685" y="709"/>
                      </a:cubicBezTo>
                      <a:cubicBezTo>
                        <a:pt x="587" y="476"/>
                        <a:pt x="473" y="243"/>
                        <a:pt x="312" y="46"/>
                      </a:cubicBezTo>
                      <a:cubicBezTo>
                        <a:pt x="283" y="14"/>
                        <a:pt x="244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1" name="Google Shape;3731;p35"/>
                <p:cNvSpPr/>
                <p:nvPr/>
              </p:nvSpPr>
              <p:spPr>
                <a:xfrm>
                  <a:off x="8059700" y="1738575"/>
                  <a:ext cx="21825" cy="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3" h="1728" extrusionOk="0">
                      <a:moveTo>
                        <a:pt x="180" y="1"/>
                      </a:moveTo>
                      <a:cubicBezTo>
                        <a:pt x="89" y="1"/>
                        <a:pt x="1" y="72"/>
                        <a:pt x="40" y="181"/>
                      </a:cubicBezTo>
                      <a:cubicBezTo>
                        <a:pt x="128" y="442"/>
                        <a:pt x="251" y="693"/>
                        <a:pt x="346" y="954"/>
                      </a:cubicBezTo>
                      <a:cubicBezTo>
                        <a:pt x="434" y="1191"/>
                        <a:pt x="498" y="1449"/>
                        <a:pt x="628" y="1667"/>
                      </a:cubicBezTo>
                      <a:cubicBezTo>
                        <a:pt x="654" y="1710"/>
                        <a:pt x="696" y="1727"/>
                        <a:pt x="739" y="1727"/>
                      </a:cubicBezTo>
                      <a:cubicBezTo>
                        <a:pt x="806" y="1727"/>
                        <a:pt x="872" y="1682"/>
                        <a:pt x="872" y="1600"/>
                      </a:cubicBezTo>
                      <a:cubicBezTo>
                        <a:pt x="869" y="1106"/>
                        <a:pt x="583" y="474"/>
                        <a:pt x="311" y="68"/>
                      </a:cubicBezTo>
                      <a:cubicBezTo>
                        <a:pt x="279" y="18"/>
                        <a:pt x="230" y="1"/>
                        <a:pt x="180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2" name="Google Shape;3732;p35"/>
                <p:cNvSpPr/>
                <p:nvPr/>
              </p:nvSpPr>
              <p:spPr>
                <a:xfrm>
                  <a:off x="8094650" y="1822700"/>
                  <a:ext cx="12900" cy="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" h="1470" extrusionOk="0">
                      <a:moveTo>
                        <a:pt x="173" y="0"/>
                      </a:moveTo>
                      <a:cubicBezTo>
                        <a:pt x="89" y="0"/>
                        <a:pt x="1" y="75"/>
                        <a:pt x="22" y="184"/>
                      </a:cubicBezTo>
                      <a:cubicBezTo>
                        <a:pt x="110" y="586"/>
                        <a:pt x="89" y="992"/>
                        <a:pt x="159" y="1395"/>
                      </a:cubicBezTo>
                      <a:cubicBezTo>
                        <a:pt x="170" y="1448"/>
                        <a:pt x="205" y="1469"/>
                        <a:pt x="247" y="1469"/>
                      </a:cubicBezTo>
                      <a:cubicBezTo>
                        <a:pt x="294" y="1469"/>
                        <a:pt x="346" y="1441"/>
                        <a:pt x="364" y="1395"/>
                      </a:cubicBezTo>
                      <a:cubicBezTo>
                        <a:pt x="516" y="992"/>
                        <a:pt x="424" y="505"/>
                        <a:pt x="307" y="106"/>
                      </a:cubicBezTo>
                      <a:cubicBezTo>
                        <a:pt x="286" y="32"/>
                        <a:pt x="230" y="0"/>
                        <a:pt x="173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3" name="Google Shape;3733;p35"/>
                <p:cNvSpPr/>
                <p:nvPr/>
              </p:nvSpPr>
              <p:spPr>
                <a:xfrm>
                  <a:off x="8067825" y="1800725"/>
                  <a:ext cx="12025" cy="3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1201" extrusionOk="0">
                      <a:moveTo>
                        <a:pt x="127" y="0"/>
                      </a:moveTo>
                      <a:cubicBezTo>
                        <a:pt x="64" y="0"/>
                        <a:pt x="0" y="39"/>
                        <a:pt x="7" y="124"/>
                      </a:cubicBezTo>
                      <a:cubicBezTo>
                        <a:pt x="18" y="300"/>
                        <a:pt x="54" y="466"/>
                        <a:pt x="85" y="639"/>
                      </a:cubicBezTo>
                      <a:cubicBezTo>
                        <a:pt x="117" y="805"/>
                        <a:pt x="134" y="993"/>
                        <a:pt x="223" y="1137"/>
                      </a:cubicBezTo>
                      <a:cubicBezTo>
                        <a:pt x="251" y="1183"/>
                        <a:pt x="287" y="1200"/>
                        <a:pt x="325" y="1200"/>
                      </a:cubicBezTo>
                      <a:cubicBezTo>
                        <a:pt x="388" y="1200"/>
                        <a:pt x="448" y="1148"/>
                        <a:pt x="459" y="1073"/>
                      </a:cubicBezTo>
                      <a:cubicBezTo>
                        <a:pt x="481" y="918"/>
                        <a:pt x="424" y="749"/>
                        <a:pt x="392" y="594"/>
                      </a:cubicBezTo>
                      <a:cubicBezTo>
                        <a:pt x="353" y="434"/>
                        <a:pt x="321" y="268"/>
                        <a:pt x="269" y="113"/>
                      </a:cubicBezTo>
                      <a:cubicBezTo>
                        <a:pt x="269" y="43"/>
                        <a:pt x="198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4" name="Google Shape;3734;p35"/>
                <p:cNvSpPr/>
                <p:nvPr/>
              </p:nvSpPr>
              <p:spPr>
                <a:xfrm>
                  <a:off x="8074175" y="1854825"/>
                  <a:ext cx="7875" cy="2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" h="1152" extrusionOk="0">
                      <a:moveTo>
                        <a:pt x="184" y="0"/>
                      </a:moveTo>
                      <a:cubicBezTo>
                        <a:pt x="149" y="0"/>
                        <a:pt x="110" y="22"/>
                        <a:pt x="99" y="57"/>
                      </a:cubicBezTo>
                      <a:cubicBezTo>
                        <a:pt x="0" y="385"/>
                        <a:pt x="25" y="745"/>
                        <a:pt x="46" y="1081"/>
                      </a:cubicBezTo>
                      <a:cubicBezTo>
                        <a:pt x="49" y="1123"/>
                        <a:pt x="88" y="1151"/>
                        <a:pt x="124" y="1151"/>
                      </a:cubicBezTo>
                      <a:cubicBezTo>
                        <a:pt x="152" y="1151"/>
                        <a:pt x="177" y="1138"/>
                        <a:pt x="184" y="1102"/>
                      </a:cubicBezTo>
                      <a:cubicBezTo>
                        <a:pt x="248" y="760"/>
                        <a:pt x="315" y="406"/>
                        <a:pt x="255" y="57"/>
                      </a:cubicBezTo>
                      <a:cubicBezTo>
                        <a:pt x="248" y="18"/>
                        <a:pt x="216" y="0"/>
                        <a:pt x="184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5" name="Google Shape;3735;p35"/>
                <p:cNvSpPr/>
                <p:nvPr/>
              </p:nvSpPr>
              <p:spPr>
                <a:xfrm>
                  <a:off x="8044675" y="1818825"/>
                  <a:ext cx="9225" cy="3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" h="1317" extrusionOk="0">
                      <a:moveTo>
                        <a:pt x="128" y="0"/>
                      </a:moveTo>
                      <a:cubicBezTo>
                        <a:pt x="64" y="0"/>
                        <a:pt x="1" y="42"/>
                        <a:pt x="1" y="120"/>
                      </a:cubicBezTo>
                      <a:cubicBezTo>
                        <a:pt x="5" y="494"/>
                        <a:pt x="9" y="886"/>
                        <a:pt x="75" y="1257"/>
                      </a:cubicBezTo>
                      <a:cubicBezTo>
                        <a:pt x="86" y="1299"/>
                        <a:pt x="114" y="1317"/>
                        <a:pt x="149" y="1317"/>
                      </a:cubicBezTo>
                      <a:cubicBezTo>
                        <a:pt x="185" y="1317"/>
                        <a:pt x="224" y="1292"/>
                        <a:pt x="238" y="1257"/>
                      </a:cubicBezTo>
                      <a:cubicBezTo>
                        <a:pt x="369" y="886"/>
                        <a:pt x="344" y="459"/>
                        <a:pt x="245" y="85"/>
                      </a:cubicBezTo>
                      <a:cubicBezTo>
                        <a:pt x="227" y="25"/>
                        <a:pt x="178" y="0"/>
                        <a:pt x="128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6" name="Google Shape;3736;p35"/>
                <p:cNvSpPr/>
                <p:nvPr/>
              </p:nvSpPr>
              <p:spPr>
                <a:xfrm>
                  <a:off x="8097825" y="1890400"/>
                  <a:ext cx="10425" cy="3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" h="1317" extrusionOk="0">
                      <a:moveTo>
                        <a:pt x="244" y="0"/>
                      </a:moveTo>
                      <a:cubicBezTo>
                        <a:pt x="209" y="0"/>
                        <a:pt x="174" y="21"/>
                        <a:pt x="167" y="70"/>
                      </a:cubicBezTo>
                      <a:cubicBezTo>
                        <a:pt x="113" y="435"/>
                        <a:pt x="1" y="872"/>
                        <a:pt x="78" y="1235"/>
                      </a:cubicBezTo>
                      <a:cubicBezTo>
                        <a:pt x="89" y="1292"/>
                        <a:pt x="135" y="1317"/>
                        <a:pt x="180" y="1317"/>
                      </a:cubicBezTo>
                      <a:cubicBezTo>
                        <a:pt x="230" y="1317"/>
                        <a:pt x="283" y="1285"/>
                        <a:pt x="301" y="1235"/>
                      </a:cubicBezTo>
                      <a:cubicBezTo>
                        <a:pt x="417" y="896"/>
                        <a:pt x="357" y="448"/>
                        <a:pt x="350" y="96"/>
                      </a:cubicBezTo>
                      <a:cubicBezTo>
                        <a:pt x="350" y="39"/>
                        <a:pt x="297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7" name="Google Shape;3737;p35"/>
                <p:cNvSpPr/>
                <p:nvPr/>
              </p:nvSpPr>
              <p:spPr>
                <a:xfrm>
                  <a:off x="8059700" y="1876800"/>
                  <a:ext cx="7525" cy="2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848" extrusionOk="0">
                      <a:moveTo>
                        <a:pt x="159" y="0"/>
                      </a:moveTo>
                      <a:cubicBezTo>
                        <a:pt x="113" y="0"/>
                        <a:pt x="71" y="29"/>
                        <a:pt x="57" y="85"/>
                      </a:cubicBezTo>
                      <a:cubicBezTo>
                        <a:pt x="32" y="202"/>
                        <a:pt x="22" y="318"/>
                        <a:pt x="11" y="435"/>
                      </a:cubicBezTo>
                      <a:cubicBezTo>
                        <a:pt x="4" y="492"/>
                        <a:pt x="1" y="547"/>
                        <a:pt x="1" y="604"/>
                      </a:cubicBezTo>
                      <a:cubicBezTo>
                        <a:pt x="1" y="678"/>
                        <a:pt x="18" y="710"/>
                        <a:pt x="35" y="777"/>
                      </a:cubicBezTo>
                      <a:cubicBezTo>
                        <a:pt x="50" y="826"/>
                        <a:pt x="89" y="847"/>
                        <a:pt x="124" y="847"/>
                      </a:cubicBezTo>
                      <a:cubicBezTo>
                        <a:pt x="167" y="847"/>
                        <a:pt x="209" y="823"/>
                        <a:pt x="226" y="777"/>
                      </a:cubicBezTo>
                      <a:cubicBezTo>
                        <a:pt x="258" y="707"/>
                        <a:pt x="276" y="682"/>
                        <a:pt x="283" y="604"/>
                      </a:cubicBezTo>
                      <a:cubicBezTo>
                        <a:pt x="286" y="555"/>
                        <a:pt x="290" y="508"/>
                        <a:pt x="294" y="459"/>
                      </a:cubicBezTo>
                      <a:cubicBezTo>
                        <a:pt x="297" y="347"/>
                        <a:pt x="301" y="230"/>
                        <a:pt x="290" y="117"/>
                      </a:cubicBezTo>
                      <a:cubicBezTo>
                        <a:pt x="283" y="47"/>
                        <a:pt x="216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8" name="Google Shape;3738;p35"/>
                <p:cNvSpPr/>
                <p:nvPr/>
              </p:nvSpPr>
              <p:spPr>
                <a:xfrm>
                  <a:off x="8076825" y="1919150"/>
                  <a:ext cx="9475" cy="3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1495" extrusionOk="0">
                      <a:moveTo>
                        <a:pt x="240" y="1"/>
                      </a:moveTo>
                      <a:cubicBezTo>
                        <a:pt x="191" y="1"/>
                        <a:pt x="138" y="29"/>
                        <a:pt x="124" y="82"/>
                      </a:cubicBezTo>
                      <a:cubicBezTo>
                        <a:pt x="60" y="290"/>
                        <a:pt x="60" y="527"/>
                        <a:pt x="43" y="746"/>
                      </a:cubicBezTo>
                      <a:cubicBezTo>
                        <a:pt x="25" y="965"/>
                        <a:pt x="0" y="1191"/>
                        <a:pt x="39" y="1410"/>
                      </a:cubicBezTo>
                      <a:cubicBezTo>
                        <a:pt x="49" y="1470"/>
                        <a:pt x="96" y="1494"/>
                        <a:pt x="145" y="1494"/>
                      </a:cubicBezTo>
                      <a:cubicBezTo>
                        <a:pt x="198" y="1494"/>
                        <a:pt x="251" y="1462"/>
                        <a:pt x="269" y="1410"/>
                      </a:cubicBezTo>
                      <a:cubicBezTo>
                        <a:pt x="336" y="1198"/>
                        <a:pt x="332" y="965"/>
                        <a:pt x="343" y="746"/>
                      </a:cubicBezTo>
                      <a:cubicBezTo>
                        <a:pt x="354" y="523"/>
                        <a:pt x="378" y="297"/>
                        <a:pt x="339" y="82"/>
                      </a:cubicBezTo>
                      <a:cubicBezTo>
                        <a:pt x="329" y="26"/>
                        <a:pt x="287" y="1"/>
                        <a:pt x="240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9" name="Google Shape;3739;p35"/>
                <p:cNvSpPr/>
                <p:nvPr/>
              </p:nvSpPr>
              <p:spPr>
                <a:xfrm>
                  <a:off x="8106400" y="1948375"/>
                  <a:ext cx="9450" cy="5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" h="2063" extrusionOk="0">
                      <a:moveTo>
                        <a:pt x="142" y="1"/>
                      </a:moveTo>
                      <a:cubicBezTo>
                        <a:pt x="78" y="1"/>
                        <a:pt x="10" y="47"/>
                        <a:pt x="10" y="120"/>
                      </a:cubicBezTo>
                      <a:cubicBezTo>
                        <a:pt x="0" y="738"/>
                        <a:pt x="10" y="1360"/>
                        <a:pt x="46" y="1974"/>
                      </a:cubicBezTo>
                      <a:cubicBezTo>
                        <a:pt x="49" y="2030"/>
                        <a:pt x="95" y="2062"/>
                        <a:pt x="142" y="2062"/>
                      </a:cubicBezTo>
                      <a:cubicBezTo>
                        <a:pt x="176" y="2062"/>
                        <a:pt x="208" y="2045"/>
                        <a:pt x="219" y="1999"/>
                      </a:cubicBezTo>
                      <a:cubicBezTo>
                        <a:pt x="370" y="1378"/>
                        <a:pt x="378" y="713"/>
                        <a:pt x="251" y="89"/>
                      </a:cubicBezTo>
                      <a:cubicBezTo>
                        <a:pt x="240" y="29"/>
                        <a:pt x="191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0" name="Google Shape;3740;p35"/>
                <p:cNvSpPr/>
                <p:nvPr/>
              </p:nvSpPr>
              <p:spPr>
                <a:xfrm>
                  <a:off x="8082125" y="1979100"/>
                  <a:ext cx="14150" cy="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" h="1180" extrusionOk="0">
                      <a:moveTo>
                        <a:pt x="409" y="0"/>
                      </a:moveTo>
                      <a:cubicBezTo>
                        <a:pt x="357" y="0"/>
                        <a:pt x="300" y="32"/>
                        <a:pt x="290" y="89"/>
                      </a:cubicBezTo>
                      <a:cubicBezTo>
                        <a:pt x="254" y="247"/>
                        <a:pt x="233" y="410"/>
                        <a:pt x="187" y="565"/>
                      </a:cubicBezTo>
                      <a:cubicBezTo>
                        <a:pt x="138" y="721"/>
                        <a:pt x="42" y="865"/>
                        <a:pt x="14" y="1024"/>
                      </a:cubicBezTo>
                      <a:cubicBezTo>
                        <a:pt x="0" y="1112"/>
                        <a:pt x="60" y="1179"/>
                        <a:pt x="134" y="1179"/>
                      </a:cubicBezTo>
                      <a:cubicBezTo>
                        <a:pt x="163" y="1179"/>
                        <a:pt x="194" y="1169"/>
                        <a:pt x="219" y="1144"/>
                      </a:cubicBezTo>
                      <a:cubicBezTo>
                        <a:pt x="484" y="925"/>
                        <a:pt x="565" y="410"/>
                        <a:pt x="523" y="89"/>
                      </a:cubicBezTo>
                      <a:cubicBezTo>
                        <a:pt x="515" y="28"/>
                        <a:pt x="463" y="0"/>
                        <a:pt x="409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1" name="Google Shape;3741;p35"/>
                <p:cNvSpPr/>
                <p:nvPr/>
              </p:nvSpPr>
              <p:spPr>
                <a:xfrm>
                  <a:off x="8053600" y="1917675"/>
                  <a:ext cx="7000" cy="2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1194" extrusionOk="0">
                      <a:moveTo>
                        <a:pt x="139" y="0"/>
                      </a:moveTo>
                      <a:cubicBezTo>
                        <a:pt x="85" y="0"/>
                        <a:pt x="22" y="38"/>
                        <a:pt x="22" y="106"/>
                      </a:cubicBezTo>
                      <a:cubicBezTo>
                        <a:pt x="15" y="441"/>
                        <a:pt x="1" y="776"/>
                        <a:pt x="8" y="1112"/>
                      </a:cubicBezTo>
                      <a:cubicBezTo>
                        <a:pt x="8" y="1165"/>
                        <a:pt x="51" y="1193"/>
                        <a:pt x="93" y="1193"/>
                      </a:cubicBezTo>
                      <a:cubicBezTo>
                        <a:pt x="128" y="1193"/>
                        <a:pt x="160" y="1176"/>
                        <a:pt x="173" y="1133"/>
                      </a:cubicBezTo>
                      <a:cubicBezTo>
                        <a:pt x="273" y="784"/>
                        <a:pt x="279" y="438"/>
                        <a:pt x="230" y="77"/>
                      </a:cubicBezTo>
                      <a:cubicBezTo>
                        <a:pt x="223" y="25"/>
                        <a:pt x="184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2" name="Google Shape;3742;p35"/>
                <p:cNvSpPr/>
                <p:nvPr/>
              </p:nvSpPr>
              <p:spPr>
                <a:xfrm>
                  <a:off x="8036850" y="1875125"/>
                  <a:ext cx="8500" cy="2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1067" extrusionOk="0">
                      <a:moveTo>
                        <a:pt x="216" y="0"/>
                      </a:moveTo>
                      <a:cubicBezTo>
                        <a:pt x="191" y="0"/>
                        <a:pt x="166" y="11"/>
                        <a:pt x="144" y="36"/>
                      </a:cubicBezTo>
                      <a:cubicBezTo>
                        <a:pt x="50" y="163"/>
                        <a:pt x="39" y="332"/>
                        <a:pt x="25" y="487"/>
                      </a:cubicBezTo>
                      <a:cubicBezTo>
                        <a:pt x="7" y="657"/>
                        <a:pt x="0" y="837"/>
                        <a:pt x="50" y="999"/>
                      </a:cubicBezTo>
                      <a:cubicBezTo>
                        <a:pt x="60" y="1046"/>
                        <a:pt x="99" y="1067"/>
                        <a:pt x="138" y="1067"/>
                      </a:cubicBezTo>
                      <a:cubicBezTo>
                        <a:pt x="177" y="1067"/>
                        <a:pt x="219" y="1046"/>
                        <a:pt x="229" y="999"/>
                      </a:cubicBezTo>
                      <a:cubicBezTo>
                        <a:pt x="279" y="847"/>
                        <a:pt x="283" y="681"/>
                        <a:pt x="297" y="523"/>
                      </a:cubicBezTo>
                      <a:cubicBezTo>
                        <a:pt x="307" y="368"/>
                        <a:pt x="339" y="205"/>
                        <a:pt x="289" y="54"/>
                      </a:cubicBezTo>
                      <a:cubicBezTo>
                        <a:pt x="276" y="18"/>
                        <a:pt x="247" y="0"/>
                        <a:pt x="216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3" name="Google Shape;3743;p35"/>
                <p:cNvSpPr/>
                <p:nvPr/>
              </p:nvSpPr>
              <p:spPr>
                <a:xfrm>
                  <a:off x="8010275" y="1774425"/>
                  <a:ext cx="10600" cy="3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1339" extrusionOk="0">
                      <a:moveTo>
                        <a:pt x="117" y="0"/>
                      </a:moveTo>
                      <a:cubicBezTo>
                        <a:pt x="57" y="0"/>
                        <a:pt x="0" y="39"/>
                        <a:pt x="0" y="117"/>
                      </a:cubicBezTo>
                      <a:cubicBezTo>
                        <a:pt x="8" y="498"/>
                        <a:pt x="103" y="908"/>
                        <a:pt x="223" y="1268"/>
                      </a:cubicBezTo>
                      <a:cubicBezTo>
                        <a:pt x="241" y="1313"/>
                        <a:pt x="283" y="1338"/>
                        <a:pt x="325" y="1338"/>
                      </a:cubicBezTo>
                      <a:cubicBezTo>
                        <a:pt x="375" y="1338"/>
                        <a:pt x="424" y="1303"/>
                        <a:pt x="420" y="1240"/>
                      </a:cubicBezTo>
                      <a:cubicBezTo>
                        <a:pt x="410" y="862"/>
                        <a:pt x="364" y="442"/>
                        <a:pt x="237" y="85"/>
                      </a:cubicBezTo>
                      <a:cubicBezTo>
                        <a:pt x="216" y="28"/>
                        <a:pt x="166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4" name="Google Shape;3744;p35"/>
                <p:cNvSpPr/>
                <p:nvPr/>
              </p:nvSpPr>
              <p:spPr>
                <a:xfrm>
                  <a:off x="8002850" y="1714925"/>
                  <a:ext cx="20675" cy="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1519" extrusionOk="0">
                      <a:moveTo>
                        <a:pt x="132" y="1"/>
                      </a:moveTo>
                      <a:cubicBezTo>
                        <a:pt x="68" y="1"/>
                        <a:pt x="1" y="65"/>
                        <a:pt x="26" y="131"/>
                      </a:cubicBezTo>
                      <a:cubicBezTo>
                        <a:pt x="117" y="364"/>
                        <a:pt x="223" y="591"/>
                        <a:pt x="322" y="819"/>
                      </a:cubicBezTo>
                      <a:cubicBezTo>
                        <a:pt x="411" y="1028"/>
                        <a:pt x="467" y="1272"/>
                        <a:pt x="594" y="1463"/>
                      </a:cubicBezTo>
                      <a:cubicBezTo>
                        <a:pt x="619" y="1502"/>
                        <a:pt x="661" y="1518"/>
                        <a:pt x="704" y="1518"/>
                      </a:cubicBezTo>
                      <a:cubicBezTo>
                        <a:pt x="767" y="1518"/>
                        <a:pt x="827" y="1476"/>
                        <a:pt x="823" y="1399"/>
                      </a:cubicBezTo>
                      <a:cubicBezTo>
                        <a:pt x="805" y="1163"/>
                        <a:pt x="689" y="922"/>
                        <a:pt x="590" y="707"/>
                      </a:cubicBezTo>
                      <a:cubicBezTo>
                        <a:pt x="481" y="467"/>
                        <a:pt x="357" y="241"/>
                        <a:pt x="195" y="32"/>
                      </a:cubicBezTo>
                      <a:cubicBezTo>
                        <a:pt x="178" y="11"/>
                        <a:pt x="156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5" name="Google Shape;3745;p35"/>
                <p:cNvSpPr/>
                <p:nvPr/>
              </p:nvSpPr>
              <p:spPr>
                <a:xfrm>
                  <a:off x="8029775" y="1697900"/>
                  <a:ext cx="18925" cy="3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" h="1240" extrusionOk="0">
                      <a:moveTo>
                        <a:pt x="145" y="1"/>
                      </a:moveTo>
                      <a:cubicBezTo>
                        <a:pt x="72" y="1"/>
                        <a:pt x="0" y="81"/>
                        <a:pt x="36" y="174"/>
                      </a:cubicBezTo>
                      <a:cubicBezTo>
                        <a:pt x="184" y="519"/>
                        <a:pt x="326" y="915"/>
                        <a:pt x="566" y="1204"/>
                      </a:cubicBezTo>
                      <a:cubicBezTo>
                        <a:pt x="583" y="1229"/>
                        <a:pt x="608" y="1240"/>
                        <a:pt x="632" y="1240"/>
                      </a:cubicBezTo>
                      <a:cubicBezTo>
                        <a:pt x="693" y="1240"/>
                        <a:pt x="756" y="1173"/>
                        <a:pt x="738" y="1106"/>
                      </a:cubicBezTo>
                      <a:cubicBezTo>
                        <a:pt x="657" y="738"/>
                        <a:pt x="417" y="382"/>
                        <a:pt x="233" y="57"/>
                      </a:cubicBezTo>
                      <a:cubicBezTo>
                        <a:pt x="209" y="18"/>
                        <a:pt x="178" y="1"/>
                        <a:pt x="145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6" name="Google Shape;3746;p35"/>
                <p:cNvSpPr/>
                <p:nvPr/>
              </p:nvSpPr>
              <p:spPr>
                <a:xfrm>
                  <a:off x="7992900" y="1637175"/>
                  <a:ext cx="29150" cy="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6" h="1014" extrusionOk="0">
                      <a:moveTo>
                        <a:pt x="141" y="1"/>
                      </a:moveTo>
                      <a:cubicBezTo>
                        <a:pt x="49" y="1"/>
                        <a:pt x="0" y="134"/>
                        <a:pt x="88" y="201"/>
                      </a:cubicBezTo>
                      <a:cubicBezTo>
                        <a:pt x="258" y="329"/>
                        <a:pt x="420" y="467"/>
                        <a:pt x="572" y="612"/>
                      </a:cubicBezTo>
                      <a:cubicBezTo>
                        <a:pt x="706" y="739"/>
                        <a:pt x="833" y="900"/>
                        <a:pt x="988" y="1000"/>
                      </a:cubicBezTo>
                      <a:cubicBezTo>
                        <a:pt x="1003" y="1006"/>
                        <a:pt x="1020" y="1014"/>
                        <a:pt x="1034" y="1014"/>
                      </a:cubicBezTo>
                      <a:cubicBezTo>
                        <a:pt x="1098" y="1014"/>
                        <a:pt x="1165" y="954"/>
                        <a:pt x="1137" y="887"/>
                      </a:cubicBezTo>
                      <a:cubicBezTo>
                        <a:pt x="985" y="512"/>
                        <a:pt x="530" y="216"/>
                        <a:pt x="194" y="18"/>
                      </a:cubicBezTo>
                      <a:cubicBezTo>
                        <a:pt x="177" y="7"/>
                        <a:pt x="155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7" name="Google Shape;3747;p35"/>
                <p:cNvSpPr/>
                <p:nvPr/>
              </p:nvSpPr>
              <p:spPr>
                <a:xfrm>
                  <a:off x="8004100" y="1678575"/>
                  <a:ext cx="21300" cy="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" h="841" extrusionOk="0">
                      <a:moveTo>
                        <a:pt x="92" y="0"/>
                      </a:moveTo>
                      <a:cubicBezTo>
                        <a:pt x="46" y="0"/>
                        <a:pt x="1" y="49"/>
                        <a:pt x="4" y="96"/>
                      </a:cubicBezTo>
                      <a:cubicBezTo>
                        <a:pt x="22" y="261"/>
                        <a:pt x="184" y="385"/>
                        <a:pt x="294" y="498"/>
                      </a:cubicBezTo>
                      <a:cubicBezTo>
                        <a:pt x="406" y="621"/>
                        <a:pt x="540" y="777"/>
                        <a:pt x="700" y="837"/>
                      </a:cubicBezTo>
                      <a:cubicBezTo>
                        <a:pt x="710" y="841"/>
                        <a:pt x="721" y="841"/>
                        <a:pt x="731" y="841"/>
                      </a:cubicBezTo>
                      <a:cubicBezTo>
                        <a:pt x="794" y="841"/>
                        <a:pt x="851" y="770"/>
                        <a:pt x="830" y="706"/>
                      </a:cubicBezTo>
                      <a:cubicBezTo>
                        <a:pt x="777" y="544"/>
                        <a:pt x="618" y="406"/>
                        <a:pt x="501" y="293"/>
                      </a:cubicBezTo>
                      <a:cubicBezTo>
                        <a:pt x="385" y="181"/>
                        <a:pt x="268" y="18"/>
                        <a:pt x="99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8" name="Google Shape;3748;p35"/>
                <p:cNvSpPr/>
                <p:nvPr/>
              </p:nvSpPr>
              <p:spPr>
                <a:xfrm>
                  <a:off x="8040100" y="1672825"/>
                  <a:ext cx="17850" cy="2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" h="954" extrusionOk="0">
                      <a:moveTo>
                        <a:pt x="110" y="1"/>
                      </a:moveTo>
                      <a:cubicBezTo>
                        <a:pt x="53" y="1"/>
                        <a:pt x="1" y="57"/>
                        <a:pt x="32" y="124"/>
                      </a:cubicBezTo>
                      <a:cubicBezTo>
                        <a:pt x="170" y="406"/>
                        <a:pt x="319" y="735"/>
                        <a:pt x="573" y="933"/>
                      </a:cubicBezTo>
                      <a:cubicBezTo>
                        <a:pt x="591" y="947"/>
                        <a:pt x="608" y="954"/>
                        <a:pt x="625" y="954"/>
                      </a:cubicBezTo>
                      <a:cubicBezTo>
                        <a:pt x="675" y="954"/>
                        <a:pt x="713" y="901"/>
                        <a:pt x="689" y="844"/>
                      </a:cubicBezTo>
                      <a:cubicBezTo>
                        <a:pt x="569" y="555"/>
                        <a:pt x="343" y="308"/>
                        <a:pt x="177" y="40"/>
                      </a:cubicBezTo>
                      <a:cubicBezTo>
                        <a:pt x="159" y="12"/>
                        <a:pt x="135" y="1"/>
                        <a:pt x="110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9" name="Google Shape;3749;p35"/>
                <p:cNvSpPr/>
                <p:nvPr/>
              </p:nvSpPr>
              <p:spPr>
                <a:xfrm>
                  <a:off x="7985025" y="1720675"/>
                  <a:ext cx="13200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" h="968" extrusionOk="0">
                      <a:moveTo>
                        <a:pt x="107" y="1"/>
                      </a:moveTo>
                      <a:cubicBezTo>
                        <a:pt x="53" y="1"/>
                        <a:pt x="1" y="46"/>
                        <a:pt x="19" y="107"/>
                      </a:cubicBezTo>
                      <a:cubicBezTo>
                        <a:pt x="107" y="374"/>
                        <a:pt x="195" y="703"/>
                        <a:pt x="371" y="928"/>
                      </a:cubicBezTo>
                      <a:cubicBezTo>
                        <a:pt x="392" y="957"/>
                        <a:pt x="417" y="967"/>
                        <a:pt x="442" y="967"/>
                      </a:cubicBezTo>
                      <a:cubicBezTo>
                        <a:pt x="488" y="967"/>
                        <a:pt x="527" y="928"/>
                        <a:pt x="519" y="869"/>
                      </a:cubicBezTo>
                      <a:cubicBezTo>
                        <a:pt x="477" y="583"/>
                        <a:pt x="304" y="293"/>
                        <a:pt x="174" y="43"/>
                      </a:cubicBezTo>
                      <a:cubicBezTo>
                        <a:pt x="156" y="11"/>
                        <a:pt x="131" y="1"/>
                        <a:pt x="107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0" name="Google Shape;3750;p35"/>
                <p:cNvSpPr/>
                <p:nvPr/>
              </p:nvSpPr>
              <p:spPr>
                <a:xfrm>
                  <a:off x="7973375" y="1640725"/>
                  <a:ext cx="18650" cy="1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6" h="636" extrusionOk="0">
                      <a:moveTo>
                        <a:pt x="120" y="0"/>
                      </a:moveTo>
                      <a:cubicBezTo>
                        <a:pt x="47" y="0"/>
                        <a:pt x="1" y="106"/>
                        <a:pt x="78" y="155"/>
                      </a:cubicBezTo>
                      <a:cubicBezTo>
                        <a:pt x="290" y="289"/>
                        <a:pt x="453" y="480"/>
                        <a:pt x="658" y="628"/>
                      </a:cubicBezTo>
                      <a:cubicBezTo>
                        <a:pt x="664" y="631"/>
                        <a:pt x="671" y="636"/>
                        <a:pt x="679" y="636"/>
                      </a:cubicBezTo>
                      <a:cubicBezTo>
                        <a:pt x="714" y="636"/>
                        <a:pt x="746" y="600"/>
                        <a:pt x="731" y="568"/>
                      </a:cubicBezTo>
                      <a:cubicBezTo>
                        <a:pt x="636" y="314"/>
                        <a:pt x="392" y="134"/>
                        <a:pt x="163" y="10"/>
                      </a:cubicBezTo>
                      <a:cubicBezTo>
                        <a:pt x="146" y="4"/>
                        <a:pt x="131" y="0"/>
                        <a:pt x="120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1" name="Google Shape;3751;p35"/>
                <p:cNvSpPr/>
                <p:nvPr/>
              </p:nvSpPr>
              <p:spPr>
                <a:xfrm>
                  <a:off x="7982400" y="1688625"/>
                  <a:ext cx="18725" cy="1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" h="640" extrusionOk="0">
                      <a:moveTo>
                        <a:pt x="127" y="1"/>
                      </a:moveTo>
                      <a:cubicBezTo>
                        <a:pt x="60" y="1"/>
                        <a:pt x="0" y="89"/>
                        <a:pt x="64" y="146"/>
                      </a:cubicBezTo>
                      <a:cubicBezTo>
                        <a:pt x="247" y="315"/>
                        <a:pt x="430" y="520"/>
                        <a:pt x="653" y="636"/>
                      </a:cubicBezTo>
                      <a:cubicBezTo>
                        <a:pt x="663" y="640"/>
                        <a:pt x="670" y="640"/>
                        <a:pt x="678" y="640"/>
                      </a:cubicBezTo>
                      <a:cubicBezTo>
                        <a:pt x="713" y="640"/>
                        <a:pt x="748" y="605"/>
                        <a:pt x="724" y="566"/>
                      </a:cubicBezTo>
                      <a:cubicBezTo>
                        <a:pt x="590" y="354"/>
                        <a:pt x="370" y="195"/>
                        <a:pt x="187" y="25"/>
                      </a:cubicBezTo>
                      <a:cubicBezTo>
                        <a:pt x="166" y="7"/>
                        <a:pt x="148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2" name="Google Shape;3752;p35"/>
                <p:cNvSpPr/>
                <p:nvPr/>
              </p:nvSpPr>
              <p:spPr>
                <a:xfrm>
                  <a:off x="8101800" y="2016875"/>
                  <a:ext cx="93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" h="745" extrusionOk="0">
                      <a:moveTo>
                        <a:pt x="269" y="0"/>
                      </a:moveTo>
                      <a:cubicBezTo>
                        <a:pt x="244" y="0"/>
                        <a:pt x="220" y="10"/>
                        <a:pt x="202" y="39"/>
                      </a:cubicBezTo>
                      <a:cubicBezTo>
                        <a:pt x="96" y="209"/>
                        <a:pt x="0" y="476"/>
                        <a:pt x="46" y="678"/>
                      </a:cubicBezTo>
                      <a:cubicBezTo>
                        <a:pt x="54" y="720"/>
                        <a:pt x="96" y="745"/>
                        <a:pt x="138" y="745"/>
                      </a:cubicBezTo>
                      <a:cubicBezTo>
                        <a:pt x="159" y="745"/>
                        <a:pt x="184" y="738"/>
                        <a:pt x="198" y="720"/>
                      </a:cubicBezTo>
                      <a:cubicBezTo>
                        <a:pt x="329" y="558"/>
                        <a:pt x="371" y="282"/>
                        <a:pt x="353" y="82"/>
                      </a:cubicBezTo>
                      <a:cubicBezTo>
                        <a:pt x="350" y="32"/>
                        <a:pt x="311" y="0"/>
                        <a:pt x="269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3" name="Google Shape;3753;p35"/>
                <p:cNvSpPr/>
                <p:nvPr/>
              </p:nvSpPr>
              <p:spPr>
                <a:xfrm>
                  <a:off x="8090950" y="2058700"/>
                  <a:ext cx="12650" cy="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1530" extrusionOk="0">
                      <a:moveTo>
                        <a:pt x="385" y="1"/>
                      </a:moveTo>
                      <a:cubicBezTo>
                        <a:pt x="346" y="1"/>
                        <a:pt x="304" y="29"/>
                        <a:pt x="300" y="82"/>
                      </a:cubicBezTo>
                      <a:cubicBezTo>
                        <a:pt x="268" y="555"/>
                        <a:pt x="113" y="968"/>
                        <a:pt x="14" y="1420"/>
                      </a:cubicBezTo>
                      <a:cubicBezTo>
                        <a:pt x="0" y="1487"/>
                        <a:pt x="46" y="1529"/>
                        <a:pt x="99" y="1529"/>
                      </a:cubicBezTo>
                      <a:cubicBezTo>
                        <a:pt x="127" y="1529"/>
                        <a:pt x="155" y="1515"/>
                        <a:pt x="173" y="1487"/>
                      </a:cubicBezTo>
                      <a:cubicBezTo>
                        <a:pt x="455" y="1095"/>
                        <a:pt x="505" y="551"/>
                        <a:pt x="473" y="82"/>
                      </a:cubicBezTo>
                      <a:cubicBezTo>
                        <a:pt x="470" y="29"/>
                        <a:pt x="427" y="1"/>
                        <a:pt x="385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4" name="Google Shape;3754;p35"/>
                <p:cNvSpPr/>
                <p:nvPr/>
              </p:nvSpPr>
              <p:spPr>
                <a:xfrm>
                  <a:off x="8086700" y="2022525"/>
                  <a:ext cx="10700" cy="3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" h="1208" extrusionOk="0">
                      <a:moveTo>
                        <a:pt x="276" y="0"/>
                      </a:moveTo>
                      <a:cubicBezTo>
                        <a:pt x="241" y="0"/>
                        <a:pt x="202" y="22"/>
                        <a:pt x="195" y="60"/>
                      </a:cubicBezTo>
                      <a:cubicBezTo>
                        <a:pt x="128" y="406"/>
                        <a:pt x="61" y="755"/>
                        <a:pt x="8" y="1102"/>
                      </a:cubicBezTo>
                      <a:cubicBezTo>
                        <a:pt x="1" y="1161"/>
                        <a:pt x="47" y="1208"/>
                        <a:pt x="92" y="1208"/>
                      </a:cubicBezTo>
                      <a:cubicBezTo>
                        <a:pt x="117" y="1208"/>
                        <a:pt x="146" y="1197"/>
                        <a:pt x="163" y="1169"/>
                      </a:cubicBezTo>
                      <a:cubicBezTo>
                        <a:pt x="361" y="840"/>
                        <a:pt x="428" y="434"/>
                        <a:pt x="353" y="60"/>
                      </a:cubicBezTo>
                      <a:cubicBezTo>
                        <a:pt x="347" y="22"/>
                        <a:pt x="311" y="0"/>
                        <a:pt x="276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5" name="Google Shape;3755;p35"/>
                <p:cNvSpPr/>
                <p:nvPr/>
              </p:nvSpPr>
              <p:spPr>
                <a:xfrm>
                  <a:off x="8066750" y="1966025"/>
                  <a:ext cx="8425" cy="1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" h="749" extrusionOk="0">
                      <a:moveTo>
                        <a:pt x="213" y="1"/>
                      </a:moveTo>
                      <a:cubicBezTo>
                        <a:pt x="160" y="1"/>
                        <a:pt x="103" y="32"/>
                        <a:pt x="85" y="85"/>
                      </a:cubicBezTo>
                      <a:cubicBezTo>
                        <a:pt x="36" y="258"/>
                        <a:pt x="1" y="530"/>
                        <a:pt x="79" y="700"/>
                      </a:cubicBezTo>
                      <a:cubicBezTo>
                        <a:pt x="97" y="735"/>
                        <a:pt x="128" y="749"/>
                        <a:pt x="163" y="749"/>
                      </a:cubicBezTo>
                      <a:cubicBezTo>
                        <a:pt x="202" y="749"/>
                        <a:pt x="241" y="731"/>
                        <a:pt x="262" y="700"/>
                      </a:cubicBezTo>
                      <a:cubicBezTo>
                        <a:pt x="315" y="612"/>
                        <a:pt x="315" y="502"/>
                        <a:pt x="325" y="403"/>
                      </a:cubicBezTo>
                      <a:cubicBezTo>
                        <a:pt x="336" y="294"/>
                        <a:pt x="336" y="195"/>
                        <a:pt x="318" y="85"/>
                      </a:cubicBezTo>
                      <a:cubicBezTo>
                        <a:pt x="308" y="25"/>
                        <a:pt x="262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6" name="Google Shape;3756;p35"/>
                <p:cNvSpPr/>
                <p:nvPr/>
              </p:nvSpPr>
              <p:spPr>
                <a:xfrm>
                  <a:off x="8073375" y="2014575"/>
                  <a:ext cx="7975" cy="2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" h="1070" extrusionOk="0">
                      <a:moveTo>
                        <a:pt x="181" y="1"/>
                      </a:moveTo>
                      <a:cubicBezTo>
                        <a:pt x="142" y="1"/>
                        <a:pt x="107" y="22"/>
                        <a:pt x="96" y="71"/>
                      </a:cubicBezTo>
                      <a:cubicBezTo>
                        <a:pt x="29" y="364"/>
                        <a:pt x="1" y="721"/>
                        <a:pt x="60" y="1017"/>
                      </a:cubicBezTo>
                      <a:cubicBezTo>
                        <a:pt x="68" y="1052"/>
                        <a:pt x="99" y="1070"/>
                        <a:pt x="131" y="1070"/>
                      </a:cubicBezTo>
                      <a:cubicBezTo>
                        <a:pt x="163" y="1070"/>
                        <a:pt x="198" y="1052"/>
                        <a:pt x="213" y="1017"/>
                      </a:cubicBezTo>
                      <a:cubicBezTo>
                        <a:pt x="304" y="738"/>
                        <a:pt x="319" y="385"/>
                        <a:pt x="290" y="96"/>
                      </a:cubicBezTo>
                      <a:cubicBezTo>
                        <a:pt x="283" y="39"/>
                        <a:pt x="230" y="1"/>
                        <a:pt x="181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7" name="Google Shape;3757;p35"/>
                <p:cNvSpPr/>
                <p:nvPr/>
              </p:nvSpPr>
              <p:spPr>
                <a:xfrm>
                  <a:off x="8070025" y="2065425"/>
                  <a:ext cx="11675" cy="2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1166" extrusionOk="0">
                      <a:moveTo>
                        <a:pt x="371" y="0"/>
                      </a:moveTo>
                      <a:cubicBezTo>
                        <a:pt x="339" y="0"/>
                        <a:pt x="304" y="17"/>
                        <a:pt x="290" y="59"/>
                      </a:cubicBezTo>
                      <a:cubicBezTo>
                        <a:pt x="177" y="367"/>
                        <a:pt x="11" y="737"/>
                        <a:pt x="0" y="1069"/>
                      </a:cubicBezTo>
                      <a:cubicBezTo>
                        <a:pt x="0" y="1130"/>
                        <a:pt x="50" y="1165"/>
                        <a:pt x="99" y="1165"/>
                      </a:cubicBezTo>
                      <a:cubicBezTo>
                        <a:pt x="131" y="1165"/>
                        <a:pt x="163" y="1151"/>
                        <a:pt x="181" y="1119"/>
                      </a:cubicBezTo>
                      <a:cubicBezTo>
                        <a:pt x="343" y="830"/>
                        <a:pt x="393" y="427"/>
                        <a:pt x="456" y="106"/>
                      </a:cubicBezTo>
                      <a:cubicBezTo>
                        <a:pt x="466" y="38"/>
                        <a:pt x="421" y="0"/>
                        <a:pt x="371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8" name="Google Shape;3758;p35"/>
                <p:cNvSpPr/>
                <p:nvPr/>
              </p:nvSpPr>
              <p:spPr>
                <a:xfrm>
                  <a:off x="8051675" y="1971575"/>
                  <a:ext cx="6375" cy="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874" extrusionOk="0">
                      <a:moveTo>
                        <a:pt x="152" y="1"/>
                      </a:moveTo>
                      <a:cubicBezTo>
                        <a:pt x="123" y="1"/>
                        <a:pt x="99" y="15"/>
                        <a:pt x="92" y="51"/>
                      </a:cubicBezTo>
                      <a:cubicBezTo>
                        <a:pt x="46" y="290"/>
                        <a:pt x="1" y="584"/>
                        <a:pt x="46" y="823"/>
                      </a:cubicBezTo>
                      <a:cubicBezTo>
                        <a:pt x="53" y="859"/>
                        <a:pt x="81" y="873"/>
                        <a:pt x="110" y="873"/>
                      </a:cubicBezTo>
                      <a:cubicBezTo>
                        <a:pt x="138" y="873"/>
                        <a:pt x="170" y="856"/>
                        <a:pt x="180" y="823"/>
                      </a:cubicBezTo>
                      <a:cubicBezTo>
                        <a:pt x="255" y="598"/>
                        <a:pt x="244" y="305"/>
                        <a:pt x="226" y="68"/>
                      </a:cubicBezTo>
                      <a:cubicBezTo>
                        <a:pt x="226" y="26"/>
                        <a:pt x="187" y="1"/>
                        <a:pt x="152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9" name="Google Shape;3759;p35"/>
                <p:cNvSpPr/>
                <p:nvPr/>
              </p:nvSpPr>
              <p:spPr>
                <a:xfrm>
                  <a:off x="8042475" y="1930725"/>
                  <a:ext cx="61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" h="735" extrusionOk="0">
                      <a:moveTo>
                        <a:pt x="152" y="0"/>
                      </a:moveTo>
                      <a:cubicBezTo>
                        <a:pt x="107" y="0"/>
                        <a:pt x="58" y="29"/>
                        <a:pt x="54" y="88"/>
                      </a:cubicBezTo>
                      <a:cubicBezTo>
                        <a:pt x="43" y="279"/>
                        <a:pt x="1" y="502"/>
                        <a:pt x="51" y="689"/>
                      </a:cubicBezTo>
                      <a:cubicBezTo>
                        <a:pt x="58" y="720"/>
                        <a:pt x="82" y="735"/>
                        <a:pt x="107" y="735"/>
                      </a:cubicBezTo>
                      <a:cubicBezTo>
                        <a:pt x="136" y="735"/>
                        <a:pt x="163" y="717"/>
                        <a:pt x="174" y="689"/>
                      </a:cubicBezTo>
                      <a:cubicBezTo>
                        <a:pt x="245" y="509"/>
                        <a:pt x="230" y="279"/>
                        <a:pt x="241" y="88"/>
                      </a:cubicBezTo>
                      <a:cubicBezTo>
                        <a:pt x="245" y="29"/>
                        <a:pt x="199" y="0"/>
                        <a:pt x="152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0" name="Google Shape;3760;p35"/>
                <p:cNvSpPr/>
                <p:nvPr/>
              </p:nvSpPr>
              <p:spPr>
                <a:xfrm>
                  <a:off x="8025375" y="1851725"/>
                  <a:ext cx="6975" cy="2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948" extrusionOk="0">
                      <a:moveTo>
                        <a:pt x="82" y="1"/>
                      </a:moveTo>
                      <a:cubicBezTo>
                        <a:pt x="43" y="1"/>
                        <a:pt x="0" y="29"/>
                        <a:pt x="4" y="79"/>
                      </a:cubicBezTo>
                      <a:cubicBezTo>
                        <a:pt x="10" y="354"/>
                        <a:pt x="18" y="636"/>
                        <a:pt x="113" y="897"/>
                      </a:cubicBezTo>
                      <a:cubicBezTo>
                        <a:pt x="127" y="933"/>
                        <a:pt x="155" y="947"/>
                        <a:pt x="180" y="947"/>
                      </a:cubicBezTo>
                      <a:cubicBezTo>
                        <a:pt x="215" y="947"/>
                        <a:pt x="248" y="923"/>
                        <a:pt x="254" y="880"/>
                      </a:cubicBezTo>
                      <a:cubicBezTo>
                        <a:pt x="279" y="601"/>
                        <a:pt x="212" y="325"/>
                        <a:pt x="152" y="58"/>
                      </a:cubicBezTo>
                      <a:cubicBezTo>
                        <a:pt x="145" y="19"/>
                        <a:pt x="113" y="1"/>
                        <a:pt x="82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1" name="Google Shape;3761;p35"/>
                <p:cNvSpPr/>
                <p:nvPr/>
              </p:nvSpPr>
              <p:spPr>
                <a:xfrm>
                  <a:off x="8040975" y="2030200"/>
                  <a:ext cx="13000" cy="3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240" extrusionOk="0">
                      <a:moveTo>
                        <a:pt x="403" y="0"/>
                      </a:moveTo>
                      <a:cubicBezTo>
                        <a:pt x="365" y="0"/>
                        <a:pt x="323" y="21"/>
                        <a:pt x="305" y="70"/>
                      </a:cubicBezTo>
                      <a:cubicBezTo>
                        <a:pt x="188" y="403"/>
                        <a:pt x="12" y="780"/>
                        <a:pt x="5" y="1137"/>
                      </a:cubicBezTo>
                      <a:cubicBezTo>
                        <a:pt x="1" y="1201"/>
                        <a:pt x="57" y="1240"/>
                        <a:pt x="111" y="1240"/>
                      </a:cubicBezTo>
                      <a:cubicBezTo>
                        <a:pt x="146" y="1240"/>
                        <a:pt x="181" y="1225"/>
                        <a:pt x="202" y="1190"/>
                      </a:cubicBezTo>
                      <a:cubicBezTo>
                        <a:pt x="382" y="886"/>
                        <a:pt x="429" y="466"/>
                        <a:pt x="502" y="127"/>
                      </a:cubicBezTo>
                      <a:cubicBezTo>
                        <a:pt x="520" y="49"/>
                        <a:pt x="460" y="0"/>
                        <a:pt x="403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2" name="Google Shape;3762;p35"/>
                <p:cNvSpPr/>
                <p:nvPr/>
              </p:nvSpPr>
              <p:spPr>
                <a:xfrm>
                  <a:off x="8049725" y="2066650"/>
                  <a:ext cx="11325" cy="2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" h="1190" extrusionOk="0">
                      <a:moveTo>
                        <a:pt x="333" y="0"/>
                      </a:moveTo>
                      <a:cubicBezTo>
                        <a:pt x="286" y="0"/>
                        <a:pt x="237" y="32"/>
                        <a:pt x="234" y="85"/>
                      </a:cubicBezTo>
                      <a:cubicBezTo>
                        <a:pt x="223" y="251"/>
                        <a:pt x="195" y="434"/>
                        <a:pt x="152" y="597"/>
                      </a:cubicBezTo>
                      <a:cubicBezTo>
                        <a:pt x="113" y="748"/>
                        <a:pt x="32" y="897"/>
                        <a:pt x="11" y="1053"/>
                      </a:cubicBezTo>
                      <a:cubicBezTo>
                        <a:pt x="1" y="1123"/>
                        <a:pt x="53" y="1190"/>
                        <a:pt x="117" y="1190"/>
                      </a:cubicBezTo>
                      <a:cubicBezTo>
                        <a:pt x="142" y="1190"/>
                        <a:pt x="167" y="1180"/>
                        <a:pt x="188" y="1159"/>
                      </a:cubicBezTo>
                      <a:cubicBezTo>
                        <a:pt x="445" y="887"/>
                        <a:pt x="452" y="406"/>
                        <a:pt x="403" y="60"/>
                      </a:cubicBezTo>
                      <a:cubicBezTo>
                        <a:pt x="396" y="18"/>
                        <a:pt x="364" y="0"/>
                        <a:pt x="333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3" name="Google Shape;3763;p35"/>
                <p:cNvSpPr/>
                <p:nvPr/>
              </p:nvSpPr>
              <p:spPr>
                <a:xfrm>
                  <a:off x="8053350" y="2114750"/>
                  <a:ext cx="14575" cy="3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1205" extrusionOk="0">
                      <a:moveTo>
                        <a:pt x="484" y="0"/>
                      </a:moveTo>
                      <a:cubicBezTo>
                        <a:pt x="449" y="0"/>
                        <a:pt x="416" y="22"/>
                        <a:pt x="410" y="64"/>
                      </a:cubicBezTo>
                      <a:cubicBezTo>
                        <a:pt x="371" y="258"/>
                        <a:pt x="322" y="452"/>
                        <a:pt x="240" y="636"/>
                      </a:cubicBezTo>
                      <a:cubicBezTo>
                        <a:pt x="173" y="791"/>
                        <a:pt x="78" y="936"/>
                        <a:pt x="18" y="1099"/>
                      </a:cubicBezTo>
                      <a:cubicBezTo>
                        <a:pt x="0" y="1148"/>
                        <a:pt x="53" y="1204"/>
                        <a:pt x="103" y="1204"/>
                      </a:cubicBezTo>
                      <a:cubicBezTo>
                        <a:pt x="117" y="1204"/>
                        <a:pt x="131" y="1200"/>
                        <a:pt x="141" y="1190"/>
                      </a:cubicBezTo>
                      <a:cubicBezTo>
                        <a:pt x="463" y="943"/>
                        <a:pt x="583" y="473"/>
                        <a:pt x="576" y="85"/>
                      </a:cubicBezTo>
                      <a:cubicBezTo>
                        <a:pt x="576" y="32"/>
                        <a:pt x="530" y="0"/>
                        <a:pt x="484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4" name="Google Shape;3764;p35"/>
                <p:cNvSpPr/>
                <p:nvPr/>
              </p:nvSpPr>
              <p:spPr>
                <a:xfrm>
                  <a:off x="8066575" y="2138300"/>
                  <a:ext cx="17850" cy="3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" h="1301" extrusionOk="0">
                      <a:moveTo>
                        <a:pt x="597" y="1"/>
                      </a:moveTo>
                      <a:cubicBezTo>
                        <a:pt x="570" y="1"/>
                        <a:pt x="541" y="15"/>
                        <a:pt x="527" y="43"/>
                      </a:cubicBezTo>
                      <a:cubicBezTo>
                        <a:pt x="337" y="403"/>
                        <a:pt x="104" y="795"/>
                        <a:pt x="15" y="1198"/>
                      </a:cubicBezTo>
                      <a:cubicBezTo>
                        <a:pt x="1" y="1258"/>
                        <a:pt x="47" y="1300"/>
                        <a:pt x="96" y="1300"/>
                      </a:cubicBezTo>
                      <a:cubicBezTo>
                        <a:pt x="120" y="1300"/>
                        <a:pt x="149" y="1289"/>
                        <a:pt x="170" y="1261"/>
                      </a:cubicBezTo>
                      <a:cubicBezTo>
                        <a:pt x="410" y="929"/>
                        <a:pt x="548" y="495"/>
                        <a:pt x="689" y="114"/>
                      </a:cubicBezTo>
                      <a:cubicBezTo>
                        <a:pt x="714" y="51"/>
                        <a:pt x="654" y="1"/>
                        <a:pt x="597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5" name="Google Shape;3765;p35"/>
                <p:cNvSpPr/>
                <p:nvPr/>
              </p:nvSpPr>
              <p:spPr>
                <a:xfrm>
                  <a:off x="8028100" y="2186775"/>
                  <a:ext cx="20500" cy="3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317" extrusionOk="0">
                      <a:moveTo>
                        <a:pt x="668" y="0"/>
                      </a:moveTo>
                      <a:cubicBezTo>
                        <a:pt x="633" y="0"/>
                        <a:pt x="594" y="18"/>
                        <a:pt x="572" y="60"/>
                      </a:cubicBezTo>
                      <a:cubicBezTo>
                        <a:pt x="478" y="251"/>
                        <a:pt x="389" y="445"/>
                        <a:pt x="290" y="632"/>
                      </a:cubicBezTo>
                      <a:cubicBezTo>
                        <a:pt x="198" y="802"/>
                        <a:pt x="64" y="981"/>
                        <a:pt x="22" y="1169"/>
                      </a:cubicBezTo>
                      <a:cubicBezTo>
                        <a:pt x="0" y="1257"/>
                        <a:pt x="67" y="1317"/>
                        <a:pt x="139" y="1317"/>
                      </a:cubicBezTo>
                      <a:cubicBezTo>
                        <a:pt x="167" y="1317"/>
                        <a:pt x="198" y="1310"/>
                        <a:pt x="223" y="1285"/>
                      </a:cubicBezTo>
                      <a:cubicBezTo>
                        <a:pt x="378" y="1158"/>
                        <a:pt x="478" y="929"/>
                        <a:pt x="562" y="748"/>
                      </a:cubicBezTo>
                      <a:cubicBezTo>
                        <a:pt x="650" y="554"/>
                        <a:pt x="738" y="357"/>
                        <a:pt x="795" y="152"/>
                      </a:cubicBezTo>
                      <a:cubicBezTo>
                        <a:pt x="820" y="67"/>
                        <a:pt x="742" y="0"/>
                        <a:pt x="668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6" name="Google Shape;3766;p35"/>
                <p:cNvSpPr/>
                <p:nvPr/>
              </p:nvSpPr>
              <p:spPr>
                <a:xfrm>
                  <a:off x="8027200" y="2167425"/>
                  <a:ext cx="10725" cy="1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785" extrusionOk="0">
                      <a:moveTo>
                        <a:pt x="340" y="1"/>
                      </a:moveTo>
                      <a:cubicBezTo>
                        <a:pt x="308" y="1"/>
                        <a:pt x="276" y="18"/>
                        <a:pt x="269" y="57"/>
                      </a:cubicBezTo>
                      <a:cubicBezTo>
                        <a:pt x="255" y="163"/>
                        <a:pt x="227" y="266"/>
                        <a:pt x="185" y="364"/>
                      </a:cubicBezTo>
                      <a:cubicBezTo>
                        <a:pt x="142" y="470"/>
                        <a:pt x="72" y="559"/>
                        <a:pt x="26" y="661"/>
                      </a:cubicBezTo>
                      <a:cubicBezTo>
                        <a:pt x="1" y="711"/>
                        <a:pt x="40" y="784"/>
                        <a:pt x="93" y="784"/>
                      </a:cubicBezTo>
                      <a:cubicBezTo>
                        <a:pt x="107" y="784"/>
                        <a:pt x="121" y="781"/>
                        <a:pt x="136" y="771"/>
                      </a:cubicBezTo>
                      <a:cubicBezTo>
                        <a:pt x="340" y="615"/>
                        <a:pt x="414" y="326"/>
                        <a:pt x="425" y="79"/>
                      </a:cubicBezTo>
                      <a:cubicBezTo>
                        <a:pt x="429" y="29"/>
                        <a:pt x="382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7" name="Google Shape;3767;p35"/>
                <p:cNvSpPr/>
                <p:nvPr/>
              </p:nvSpPr>
              <p:spPr>
                <a:xfrm>
                  <a:off x="8026250" y="2109900"/>
                  <a:ext cx="13350" cy="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" h="1039" extrusionOk="0">
                      <a:moveTo>
                        <a:pt x="417" y="0"/>
                      </a:moveTo>
                      <a:cubicBezTo>
                        <a:pt x="392" y="0"/>
                        <a:pt x="368" y="7"/>
                        <a:pt x="346" y="32"/>
                      </a:cubicBezTo>
                      <a:cubicBezTo>
                        <a:pt x="247" y="149"/>
                        <a:pt x="195" y="311"/>
                        <a:pt x="138" y="452"/>
                      </a:cubicBezTo>
                      <a:cubicBezTo>
                        <a:pt x="81" y="607"/>
                        <a:pt x="4" y="770"/>
                        <a:pt x="1" y="936"/>
                      </a:cubicBezTo>
                      <a:cubicBezTo>
                        <a:pt x="1" y="992"/>
                        <a:pt x="57" y="1038"/>
                        <a:pt x="110" y="1038"/>
                      </a:cubicBezTo>
                      <a:cubicBezTo>
                        <a:pt x="135" y="1038"/>
                        <a:pt x="159" y="1031"/>
                        <a:pt x="177" y="1006"/>
                      </a:cubicBezTo>
                      <a:cubicBezTo>
                        <a:pt x="283" y="890"/>
                        <a:pt x="332" y="731"/>
                        <a:pt x="389" y="586"/>
                      </a:cubicBezTo>
                      <a:cubicBezTo>
                        <a:pt x="449" y="438"/>
                        <a:pt x="526" y="272"/>
                        <a:pt x="530" y="106"/>
                      </a:cubicBezTo>
                      <a:cubicBezTo>
                        <a:pt x="534" y="46"/>
                        <a:pt x="474" y="0"/>
                        <a:pt x="417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8" name="Google Shape;3768;p35"/>
                <p:cNvSpPr/>
                <p:nvPr/>
              </p:nvSpPr>
              <p:spPr>
                <a:xfrm>
                  <a:off x="7996500" y="2189675"/>
                  <a:ext cx="10800" cy="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724" extrusionOk="0">
                      <a:moveTo>
                        <a:pt x="336" y="0"/>
                      </a:moveTo>
                      <a:cubicBezTo>
                        <a:pt x="311" y="0"/>
                        <a:pt x="283" y="11"/>
                        <a:pt x="269" y="32"/>
                      </a:cubicBezTo>
                      <a:cubicBezTo>
                        <a:pt x="209" y="131"/>
                        <a:pt x="174" y="237"/>
                        <a:pt x="124" y="339"/>
                      </a:cubicBezTo>
                      <a:cubicBezTo>
                        <a:pt x="82" y="435"/>
                        <a:pt x="22" y="530"/>
                        <a:pt x="8" y="632"/>
                      </a:cubicBezTo>
                      <a:cubicBezTo>
                        <a:pt x="0" y="686"/>
                        <a:pt x="54" y="724"/>
                        <a:pt x="103" y="724"/>
                      </a:cubicBezTo>
                      <a:cubicBezTo>
                        <a:pt x="121" y="724"/>
                        <a:pt x="135" y="720"/>
                        <a:pt x="149" y="714"/>
                      </a:cubicBezTo>
                      <a:cubicBezTo>
                        <a:pt x="336" y="597"/>
                        <a:pt x="432" y="258"/>
                        <a:pt x="399" y="50"/>
                      </a:cubicBezTo>
                      <a:cubicBezTo>
                        <a:pt x="396" y="15"/>
                        <a:pt x="368" y="0"/>
                        <a:pt x="336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9" name="Google Shape;3769;p35"/>
                <p:cNvSpPr/>
                <p:nvPr/>
              </p:nvSpPr>
              <p:spPr>
                <a:xfrm>
                  <a:off x="7988825" y="2247925"/>
                  <a:ext cx="26425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" h="1148" extrusionOk="0">
                      <a:moveTo>
                        <a:pt x="939" y="0"/>
                      </a:moveTo>
                      <a:cubicBezTo>
                        <a:pt x="918" y="0"/>
                        <a:pt x="897" y="8"/>
                        <a:pt x="879" y="25"/>
                      </a:cubicBezTo>
                      <a:cubicBezTo>
                        <a:pt x="555" y="287"/>
                        <a:pt x="301" y="660"/>
                        <a:pt x="53" y="992"/>
                      </a:cubicBezTo>
                      <a:cubicBezTo>
                        <a:pt x="1" y="1067"/>
                        <a:pt x="74" y="1148"/>
                        <a:pt x="149" y="1148"/>
                      </a:cubicBezTo>
                      <a:cubicBezTo>
                        <a:pt x="173" y="1148"/>
                        <a:pt x="198" y="1141"/>
                        <a:pt x="216" y="1120"/>
                      </a:cubicBezTo>
                      <a:cubicBezTo>
                        <a:pt x="502" y="816"/>
                        <a:pt x="823" y="499"/>
                        <a:pt x="1021" y="131"/>
                      </a:cubicBezTo>
                      <a:cubicBezTo>
                        <a:pt x="1056" y="60"/>
                        <a:pt x="1003" y="0"/>
                        <a:pt x="939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0" name="Google Shape;3770;p35"/>
                <p:cNvSpPr/>
                <p:nvPr/>
              </p:nvSpPr>
              <p:spPr>
                <a:xfrm>
                  <a:off x="7994200" y="2222850"/>
                  <a:ext cx="19275" cy="2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" h="838" extrusionOk="0">
                      <a:moveTo>
                        <a:pt x="622" y="1"/>
                      </a:moveTo>
                      <a:cubicBezTo>
                        <a:pt x="612" y="1"/>
                        <a:pt x="601" y="4"/>
                        <a:pt x="591" y="8"/>
                      </a:cubicBezTo>
                      <a:cubicBezTo>
                        <a:pt x="463" y="40"/>
                        <a:pt x="372" y="159"/>
                        <a:pt x="291" y="255"/>
                      </a:cubicBezTo>
                      <a:cubicBezTo>
                        <a:pt x="202" y="364"/>
                        <a:pt x="131" y="477"/>
                        <a:pt x="68" y="597"/>
                      </a:cubicBezTo>
                      <a:cubicBezTo>
                        <a:pt x="1" y="721"/>
                        <a:pt x="107" y="837"/>
                        <a:pt x="213" y="837"/>
                      </a:cubicBezTo>
                      <a:cubicBezTo>
                        <a:pt x="262" y="837"/>
                        <a:pt x="308" y="813"/>
                        <a:pt x="340" y="760"/>
                      </a:cubicBezTo>
                      <a:cubicBezTo>
                        <a:pt x="403" y="654"/>
                        <a:pt x="470" y="552"/>
                        <a:pt x="545" y="453"/>
                      </a:cubicBezTo>
                      <a:cubicBezTo>
                        <a:pt x="615" y="358"/>
                        <a:pt x="714" y="276"/>
                        <a:pt x="746" y="164"/>
                      </a:cubicBezTo>
                      <a:cubicBezTo>
                        <a:pt x="770" y="79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1" name="Google Shape;3771;p35"/>
                <p:cNvSpPr/>
                <p:nvPr/>
              </p:nvSpPr>
              <p:spPr>
                <a:xfrm>
                  <a:off x="8015125" y="2142550"/>
                  <a:ext cx="14675" cy="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905" extrusionOk="0">
                      <a:moveTo>
                        <a:pt x="459" y="0"/>
                      </a:moveTo>
                      <a:cubicBezTo>
                        <a:pt x="446" y="0"/>
                        <a:pt x="428" y="3"/>
                        <a:pt x="414" y="14"/>
                      </a:cubicBezTo>
                      <a:cubicBezTo>
                        <a:pt x="159" y="194"/>
                        <a:pt x="43" y="463"/>
                        <a:pt x="11" y="766"/>
                      </a:cubicBezTo>
                      <a:cubicBezTo>
                        <a:pt x="1" y="858"/>
                        <a:pt x="68" y="904"/>
                        <a:pt x="138" y="904"/>
                      </a:cubicBezTo>
                      <a:cubicBezTo>
                        <a:pt x="209" y="904"/>
                        <a:pt x="283" y="858"/>
                        <a:pt x="293" y="766"/>
                      </a:cubicBezTo>
                      <a:cubicBezTo>
                        <a:pt x="319" y="544"/>
                        <a:pt x="428" y="332"/>
                        <a:pt x="544" y="148"/>
                      </a:cubicBezTo>
                      <a:cubicBezTo>
                        <a:pt x="586" y="81"/>
                        <a:pt x="526" y="0"/>
                        <a:pt x="459" y="0"/>
                      </a:cubicBezTo>
                      <a:close/>
                    </a:path>
                  </a:pathLst>
                </a:custGeom>
                <a:solidFill>
                  <a:srgbClr val="53383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772" name="Google Shape;3772;p35"/>
              <p:cNvSpPr/>
              <p:nvPr/>
            </p:nvSpPr>
            <p:spPr>
              <a:xfrm>
                <a:off x="6975925" y="1636200"/>
                <a:ext cx="3460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1384" h="425" extrusionOk="0">
                    <a:moveTo>
                      <a:pt x="0" y="1"/>
                    </a:moveTo>
                    <a:lnTo>
                      <a:pt x="0" y="4"/>
                    </a:lnTo>
                    <a:cubicBezTo>
                      <a:pt x="434" y="156"/>
                      <a:pt x="897" y="297"/>
                      <a:pt x="1384" y="424"/>
                    </a:cubicBezTo>
                    <a:cubicBezTo>
                      <a:pt x="900" y="297"/>
                      <a:pt x="434" y="156"/>
                      <a:pt x="0" y="1"/>
                    </a:cubicBezTo>
                    <a:close/>
                  </a:path>
                </a:pathLst>
              </a:custGeom>
              <a:solidFill>
                <a:srgbClr val="DECB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35"/>
              <p:cNvSpPr/>
              <p:nvPr/>
            </p:nvSpPr>
            <p:spPr>
              <a:xfrm>
                <a:off x="6625075" y="2089675"/>
                <a:ext cx="6375" cy="2120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848" extrusionOk="0">
                    <a:moveTo>
                      <a:pt x="8" y="32"/>
                    </a:moveTo>
                    <a:cubicBezTo>
                      <a:pt x="85" y="308"/>
                      <a:pt x="167" y="580"/>
                      <a:pt x="255" y="848"/>
                    </a:cubicBezTo>
                    <a:lnTo>
                      <a:pt x="255" y="848"/>
                    </a:lnTo>
                    <a:cubicBezTo>
                      <a:pt x="167" y="580"/>
                      <a:pt x="85" y="308"/>
                      <a:pt x="8" y="32"/>
                    </a:cubicBezTo>
                    <a:close/>
                    <a:moveTo>
                      <a:pt x="4" y="15"/>
                    </a:moveTo>
                    <a:cubicBezTo>
                      <a:pt x="4" y="18"/>
                      <a:pt x="4" y="21"/>
                      <a:pt x="8" y="29"/>
                    </a:cubicBezTo>
                    <a:cubicBezTo>
                      <a:pt x="4" y="21"/>
                      <a:pt x="4" y="18"/>
                      <a:pt x="4" y="15"/>
                    </a:cubicBezTo>
                    <a:close/>
                    <a:moveTo>
                      <a:pt x="1" y="0"/>
                    </a:moveTo>
                    <a:lnTo>
                      <a:pt x="1" y="8"/>
                    </a:lnTo>
                    <a:close/>
                  </a:path>
                </a:pathLst>
              </a:custGeom>
              <a:solidFill>
                <a:srgbClr val="802C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35"/>
              <p:cNvSpPr/>
              <p:nvPr/>
            </p:nvSpPr>
            <p:spPr>
              <a:xfrm>
                <a:off x="6631425" y="2110850"/>
                <a:ext cx="4025" cy="1177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47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0" y="117"/>
                      <a:pt x="79" y="230"/>
                      <a:pt x="118" y="347"/>
                    </a:cubicBezTo>
                    <a:cubicBezTo>
                      <a:pt x="131" y="389"/>
                      <a:pt x="146" y="428"/>
                      <a:pt x="160" y="471"/>
                    </a:cubicBezTo>
                    <a:cubicBezTo>
                      <a:pt x="146" y="428"/>
                      <a:pt x="131" y="389"/>
                      <a:pt x="118" y="347"/>
                    </a:cubicBezTo>
                    <a:cubicBezTo>
                      <a:pt x="79" y="230"/>
                      <a:pt x="40" y="117"/>
                      <a:pt x="1" y="1"/>
                    </a:cubicBezTo>
                    <a:close/>
                  </a:path>
                </a:pathLst>
              </a:custGeom>
              <a:solidFill>
                <a:srgbClr val="6F23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5" name="Google Shape;3775;p35"/>
              <p:cNvSpPr/>
              <p:nvPr/>
            </p:nvSpPr>
            <p:spPr>
              <a:xfrm>
                <a:off x="6970875" y="873575"/>
                <a:ext cx="379275" cy="290050"/>
              </a:xfrm>
              <a:custGeom>
                <a:avLst/>
                <a:gdLst/>
                <a:ahLst/>
                <a:cxnLst/>
                <a:rect l="l" t="t" r="r" b="b"/>
                <a:pathLst>
                  <a:path w="15171" h="116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10" y="625"/>
                      <a:pt x="533" y="4844"/>
                      <a:pt x="8121" y="9635"/>
                    </a:cubicBezTo>
                    <a:lnTo>
                      <a:pt x="8851" y="9952"/>
                    </a:lnTo>
                    <a:cubicBezTo>
                      <a:pt x="10425" y="10782"/>
                      <a:pt x="13387" y="11565"/>
                      <a:pt x="15170" y="11601"/>
                    </a:cubicBezTo>
                    <a:lnTo>
                      <a:pt x="13861" y="6115"/>
                    </a:lnTo>
                    <a:lnTo>
                      <a:pt x="6630" y="1151"/>
                    </a:lnTo>
                    <a:lnTo>
                      <a:pt x="2910" y="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35"/>
              <p:cNvSpPr/>
              <p:nvPr/>
            </p:nvSpPr>
            <p:spPr>
              <a:xfrm>
                <a:off x="6629150" y="893350"/>
                <a:ext cx="655950" cy="824575"/>
              </a:xfrm>
              <a:custGeom>
                <a:avLst/>
                <a:gdLst/>
                <a:ahLst/>
                <a:cxnLst/>
                <a:rect l="l" t="t" r="r" b="b"/>
                <a:pathLst>
                  <a:path w="26238" h="32983" extrusionOk="0">
                    <a:moveTo>
                      <a:pt x="21103" y="1"/>
                    </a:moveTo>
                    <a:cubicBezTo>
                      <a:pt x="20517" y="1"/>
                      <a:pt x="19930" y="103"/>
                      <a:pt x="19382" y="346"/>
                    </a:cubicBezTo>
                    <a:cubicBezTo>
                      <a:pt x="17313" y="1267"/>
                      <a:pt x="15950" y="3470"/>
                      <a:pt x="15629" y="5712"/>
                    </a:cubicBezTo>
                    <a:cubicBezTo>
                      <a:pt x="15576" y="6079"/>
                      <a:pt x="15551" y="6453"/>
                      <a:pt x="15597" y="6820"/>
                    </a:cubicBezTo>
                    <a:cubicBezTo>
                      <a:pt x="15693" y="7625"/>
                      <a:pt x="16123" y="8370"/>
                      <a:pt x="16713" y="8928"/>
                    </a:cubicBezTo>
                    <a:cubicBezTo>
                      <a:pt x="17283" y="9470"/>
                      <a:pt x="17826" y="9882"/>
                      <a:pt x="18942" y="9882"/>
                    </a:cubicBezTo>
                    <a:cubicBezTo>
                      <a:pt x="18974" y="9882"/>
                      <a:pt x="19007" y="9882"/>
                      <a:pt x="19040" y="9881"/>
                    </a:cubicBezTo>
                    <a:lnTo>
                      <a:pt x="19040" y="9881"/>
                    </a:lnTo>
                    <a:cubicBezTo>
                      <a:pt x="19269" y="10732"/>
                      <a:pt x="18873" y="11611"/>
                      <a:pt x="18549" y="12427"/>
                    </a:cubicBezTo>
                    <a:cubicBezTo>
                      <a:pt x="17246" y="15703"/>
                      <a:pt x="13182" y="17779"/>
                      <a:pt x="11227" y="19120"/>
                    </a:cubicBezTo>
                    <a:cubicBezTo>
                      <a:pt x="9769" y="20116"/>
                      <a:pt x="8226" y="21002"/>
                      <a:pt x="6906" y="22170"/>
                    </a:cubicBezTo>
                    <a:cubicBezTo>
                      <a:pt x="5797" y="23152"/>
                      <a:pt x="4385" y="24783"/>
                      <a:pt x="3929" y="25941"/>
                    </a:cubicBezTo>
                    <a:cubicBezTo>
                      <a:pt x="3474" y="27099"/>
                      <a:pt x="2203" y="27409"/>
                      <a:pt x="791" y="27515"/>
                    </a:cubicBezTo>
                    <a:cubicBezTo>
                      <a:pt x="470" y="27540"/>
                      <a:pt x="0" y="27950"/>
                      <a:pt x="209" y="28384"/>
                    </a:cubicBezTo>
                    <a:cubicBezTo>
                      <a:pt x="569" y="29125"/>
                      <a:pt x="1776" y="29531"/>
                      <a:pt x="2524" y="29577"/>
                    </a:cubicBezTo>
                    <a:cubicBezTo>
                      <a:pt x="2581" y="29580"/>
                      <a:pt x="2639" y="29582"/>
                      <a:pt x="2696" y="29582"/>
                    </a:cubicBezTo>
                    <a:cubicBezTo>
                      <a:pt x="2899" y="29582"/>
                      <a:pt x="3103" y="29563"/>
                      <a:pt x="3301" y="29527"/>
                    </a:cubicBezTo>
                    <a:lnTo>
                      <a:pt x="3301" y="29527"/>
                    </a:lnTo>
                    <a:cubicBezTo>
                      <a:pt x="3001" y="30265"/>
                      <a:pt x="2337" y="31427"/>
                      <a:pt x="3393" y="32250"/>
                    </a:cubicBezTo>
                    <a:cubicBezTo>
                      <a:pt x="3617" y="32425"/>
                      <a:pt x="3847" y="32500"/>
                      <a:pt x="4074" y="32500"/>
                    </a:cubicBezTo>
                    <a:cubicBezTo>
                      <a:pt x="4916" y="32500"/>
                      <a:pt x="5710" y="31459"/>
                      <a:pt x="5935" y="30632"/>
                    </a:cubicBezTo>
                    <a:lnTo>
                      <a:pt x="5935" y="30632"/>
                    </a:lnTo>
                    <a:cubicBezTo>
                      <a:pt x="5691" y="31528"/>
                      <a:pt x="6357" y="32982"/>
                      <a:pt x="7518" y="32982"/>
                    </a:cubicBezTo>
                    <a:cubicBezTo>
                      <a:pt x="7570" y="32982"/>
                      <a:pt x="7624" y="32979"/>
                      <a:pt x="7678" y="32973"/>
                    </a:cubicBezTo>
                    <a:cubicBezTo>
                      <a:pt x="9051" y="32822"/>
                      <a:pt x="9038" y="31999"/>
                      <a:pt x="9020" y="30951"/>
                    </a:cubicBezTo>
                    <a:lnTo>
                      <a:pt x="9020" y="30951"/>
                    </a:lnTo>
                    <a:cubicBezTo>
                      <a:pt x="9029" y="31430"/>
                      <a:pt x="9949" y="32132"/>
                      <a:pt x="10850" y="32132"/>
                    </a:cubicBezTo>
                    <a:cubicBezTo>
                      <a:pt x="11157" y="32132"/>
                      <a:pt x="11462" y="32051"/>
                      <a:pt x="11728" y="31851"/>
                    </a:cubicBezTo>
                    <a:cubicBezTo>
                      <a:pt x="12628" y="31169"/>
                      <a:pt x="11936" y="30128"/>
                      <a:pt x="11361" y="29651"/>
                    </a:cubicBezTo>
                    <a:lnTo>
                      <a:pt x="11361" y="29651"/>
                    </a:lnTo>
                    <a:cubicBezTo>
                      <a:pt x="11694" y="29856"/>
                      <a:pt x="12174" y="29983"/>
                      <a:pt x="12680" y="29983"/>
                    </a:cubicBezTo>
                    <a:cubicBezTo>
                      <a:pt x="13160" y="29983"/>
                      <a:pt x="13663" y="29868"/>
                      <a:pt x="14083" y="29594"/>
                    </a:cubicBezTo>
                    <a:cubicBezTo>
                      <a:pt x="14637" y="29234"/>
                      <a:pt x="14852" y="28631"/>
                      <a:pt x="14390" y="28105"/>
                    </a:cubicBezTo>
                    <a:lnTo>
                      <a:pt x="14390" y="28105"/>
                    </a:lnTo>
                    <a:cubicBezTo>
                      <a:pt x="13947" y="28191"/>
                      <a:pt x="13554" y="28230"/>
                      <a:pt x="13208" y="28230"/>
                    </a:cubicBezTo>
                    <a:cubicBezTo>
                      <a:pt x="11432" y="28230"/>
                      <a:pt x="10880" y="27178"/>
                      <a:pt x="10983" y="25884"/>
                    </a:cubicBezTo>
                    <a:cubicBezTo>
                      <a:pt x="11206" y="23145"/>
                      <a:pt x="13550" y="21072"/>
                      <a:pt x="15756" y="19431"/>
                    </a:cubicBezTo>
                    <a:cubicBezTo>
                      <a:pt x="23664" y="13549"/>
                      <a:pt x="25821" y="8508"/>
                      <a:pt x="26118" y="5341"/>
                    </a:cubicBezTo>
                    <a:cubicBezTo>
                      <a:pt x="26238" y="4081"/>
                      <a:pt x="26012" y="2746"/>
                      <a:pt x="25256" y="1730"/>
                    </a:cubicBezTo>
                    <a:cubicBezTo>
                      <a:pt x="24686" y="963"/>
                      <a:pt x="22902" y="1"/>
                      <a:pt x="21103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35"/>
              <p:cNvSpPr/>
              <p:nvPr/>
            </p:nvSpPr>
            <p:spPr>
              <a:xfrm>
                <a:off x="6970875" y="769825"/>
                <a:ext cx="394625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5785" h="15752" extrusionOk="0">
                    <a:moveTo>
                      <a:pt x="13377" y="1"/>
                    </a:moveTo>
                    <a:cubicBezTo>
                      <a:pt x="12915" y="1"/>
                      <a:pt x="11905" y="887"/>
                      <a:pt x="11082" y="887"/>
                    </a:cubicBezTo>
                    <a:cubicBezTo>
                      <a:pt x="10997" y="887"/>
                      <a:pt x="10913" y="877"/>
                      <a:pt x="10832" y="856"/>
                    </a:cubicBezTo>
                    <a:cubicBezTo>
                      <a:pt x="10464" y="761"/>
                      <a:pt x="10348" y="331"/>
                      <a:pt x="10171" y="203"/>
                    </a:cubicBezTo>
                    <a:cubicBezTo>
                      <a:pt x="10025" y="101"/>
                      <a:pt x="9853" y="60"/>
                      <a:pt x="9675" y="60"/>
                    </a:cubicBezTo>
                    <a:cubicBezTo>
                      <a:pt x="9364" y="60"/>
                      <a:pt x="9032" y="185"/>
                      <a:pt x="8781" y="320"/>
                    </a:cubicBezTo>
                    <a:cubicBezTo>
                      <a:pt x="7834" y="828"/>
                      <a:pt x="6242" y="1774"/>
                      <a:pt x="4579" y="3571"/>
                    </a:cubicBezTo>
                    <a:cubicBezTo>
                      <a:pt x="2635" y="3800"/>
                      <a:pt x="2140" y="3702"/>
                      <a:pt x="0" y="4150"/>
                    </a:cubicBezTo>
                    <a:cubicBezTo>
                      <a:pt x="594" y="4256"/>
                      <a:pt x="1183" y="4383"/>
                      <a:pt x="1766" y="4531"/>
                    </a:cubicBezTo>
                    <a:cubicBezTo>
                      <a:pt x="2529" y="4725"/>
                      <a:pt x="3284" y="4962"/>
                      <a:pt x="4011" y="5262"/>
                    </a:cubicBezTo>
                    <a:cubicBezTo>
                      <a:pt x="4905" y="5636"/>
                      <a:pt x="5748" y="6109"/>
                      <a:pt x="6578" y="6611"/>
                    </a:cubicBezTo>
                    <a:cubicBezTo>
                      <a:pt x="8406" y="7715"/>
                      <a:pt x="10168" y="8955"/>
                      <a:pt x="11683" y="10459"/>
                    </a:cubicBezTo>
                    <a:cubicBezTo>
                      <a:pt x="13193" y="11963"/>
                      <a:pt x="14454" y="13749"/>
                      <a:pt x="15170" y="15751"/>
                    </a:cubicBezTo>
                    <a:cubicBezTo>
                      <a:pt x="15196" y="13858"/>
                      <a:pt x="14934" y="10847"/>
                      <a:pt x="13826" y="9304"/>
                    </a:cubicBezTo>
                    <a:lnTo>
                      <a:pt x="14606" y="8224"/>
                    </a:lnTo>
                    <a:cubicBezTo>
                      <a:pt x="15043" y="7210"/>
                      <a:pt x="15654" y="4305"/>
                      <a:pt x="15700" y="3529"/>
                    </a:cubicBezTo>
                    <a:cubicBezTo>
                      <a:pt x="15784" y="2131"/>
                      <a:pt x="15386" y="1258"/>
                      <a:pt x="14846" y="694"/>
                    </a:cubicBezTo>
                    <a:cubicBezTo>
                      <a:pt x="14471" y="298"/>
                      <a:pt x="13949" y="48"/>
                      <a:pt x="13405" y="2"/>
                    </a:cubicBezTo>
                    <a:cubicBezTo>
                      <a:pt x="13396" y="1"/>
                      <a:pt x="13387" y="1"/>
                      <a:pt x="133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35"/>
              <p:cNvSpPr/>
              <p:nvPr/>
            </p:nvSpPr>
            <p:spPr>
              <a:xfrm>
                <a:off x="7062225" y="822125"/>
                <a:ext cx="283775" cy="202475"/>
              </a:xfrm>
              <a:custGeom>
                <a:avLst/>
                <a:gdLst/>
                <a:ahLst/>
                <a:cxnLst/>
                <a:rect l="l" t="t" r="r" b="b"/>
                <a:pathLst>
                  <a:path w="11351" h="8099" extrusionOk="0">
                    <a:moveTo>
                      <a:pt x="1887" y="0"/>
                    </a:moveTo>
                    <a:cubicBezTo>
                      <a:pt x="1762" y="0"/>
                      <a:pt x="1640" y="40"/>
                      <a:pt x="1539" y="116"/>
                    </a:cubicBezTo>
                    <a:cubicBezTo>
                      <a:pt x="979" y="543"/>
                      <a:pt x="470" y="992"/>
                      <a:pt x="25" y="1550"/>
                    </a:cubicBezTo>
                    <a:cubicBezTo>
                      <a:pt x="1" y="1581"/>
                      <a:pt x="19" y="1631"/>
                      <a:pt x="57" y="1638"/>
                    </a:cubicBezTo>
                    <a:cubicBezTo>
                      <a:pt x="1723" y="1899"/>
                      <a:pt x="4255" y="2598"/>
                      <a:pt x="5966" y="3678"/>
                    </a:cubicBezTo>
                    <a:cubicBezTo>
                      <a:pt x="7503" y="4649"/>
                      <a:pt x="9691" y="6524"/>
                      <a:pt x="10616" y="8098"/>
                    </a:cubicBezTo>
                    <a:cubicBezTo>
                      <a:pt x="11170" y="7848"/>
                      <a:pt x="10475" y="7823"/>
                      <a:pt x="11276" y="5952"/>
                    </a:cubicBezTo>
                    <a:cubicBezTo>
                      <a:pt x="11351" y="5779"/>
                      <a:pt x="11170" y="5568"/>
                      <a:pt x="11076" y="5405"/>
                    </a:cubicBezTo>
                    <a:cubicBezTo>
                      <a:pt x="9073" y="1899"/>
                      <a:pt x="5995" y="448"/>
                      <a:pt x="1946" y="3"/>
                    </a:cubicBezTo>
                    <a:cubicBezTo>
                      <a:pt x="1926" y="1"/>
                      <a:pt x="1907" y="0"/>
                      <a:pt x="1887" y="0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35"/>
              <p:cNvSpPr/>
              <p:nvPr/>
            </p:nvSpPr>
            <p:spPr>
              <a:xfrm>
                <a:off x="7118700" y="820750"/>
                <a:ext cx="14540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517" extrusionOk="0">
                    <a:moveTo>
                      <a:pt x="2317" y="603"/>
                    </a:moveTo>
                    <a:cubicBezTo>
                      <a:pt x="3060" y="603"/>
                      <a:pt x="5023" y="1545"/>
                      <a:pt x="5084" y="1983"/>
                    </a:cubicBezTo>
                    <a:cubicBezTo>
                      <a:pt x="5131" y="2335"/>
                      <a:pt x="4534" y="3550"/>
                      <a:pt x="3813" y="3765"/>
                    </a:cubicBezTo>
                    <a:cubicBezTo>
                      <a:pt x="3801" y="3769"/>
                      <a:pt x="3787" y="3771"/>
                      <a:pt x="3773" y="3771"/>
                    </a:cubicBezTo>
                    <a:cubicBezTo>
                      <a:pt x="3643" y="3771"/>
                      <a:pt x="3476" y="3618"/>
                      <a:pt x="3383" y="3568"/>
                    </a:cubicBezTo>
                    <a:cubicBezTo>
                      <a:pt x="2836" y="3250"/>
                      <a:pt x="2243" y="2971"/>
                      <a:pt x="1653" y="2755"/>
                    </a:cubicBezTo>
                    <a:cubicBezTo>
                      <a:pt x="1382" y="2657"/>
                      <a:pt x="742" y="2537"/>
                      <a:pt x="890" y="2149"/>
                    </a:cubicBezTo>
                    <a:cubicBezTo>
                      <a:pt x="1095" y="1598"/>
                      <a:pt x="1607" y="821"/>
                      <a:pt x="2148" y="627"/>
                    </a:cubicBezTo>
                    <a:cubicBezTo>
                      <a:pt x="2193" y="611"/>
                      <a:pt x="2250" y="603"/>
                      <a:pt x="2317" y="603"/>
                    </a:cubicBezTo>
                    <a:close/>
                    <a:moveTo>
                      <a:pt x="2166" y="1"/>
                    </a:moveTo>
                    <a:cubicBezTo>
                      <a:pt x="2053" y="1"/>
                      <a:pt x="1954" y="15"/>
                      <a:pt x="1872" y="47"/>
                    </a:cubicBezTo>
                    <a:cubicBezTo>
                      <a:pt x="1152" y="327"/>
                      <a:pt x="474" y="1445"/>
                      <a:pt x="199" y="2229"/>
                    </a:cubicBezTo>
                    <a:cubicBezTo>
                      <a:pt x="1" y="2780"/>
                      <a:pt x="735" y="3021"/>
                      <a:pt x="1095" y="3161"/>
                    </a:cubicBezTo>
                    <a:cubicBezTo>
                      <a:pt x="1879" y="3465"/>
                      <a:pt x="2681" y="3896"/>
                      <a:pt x="3404" y="4337"/>
                    </a:cubicBezTo>
                    <a:cubicBezTo>
                      <a:pt x="3516" y="4408"/>
                      <a:pt x="3783" y="4516"/>
                      <a:pt x="3975" y="4516"/>
                    </a:cubicBezTo>
                    <a:cubicBezTo>
                      <a:pt x="4011" y="4516"/>
                      <a:pt x="4046" y="4512"/>
                      <a:pt x="4075" y="4503"/>
                    </a:cubicBezTo>
                    <a:cubicBezTo>
                      <a:pt x="5032" y="4196"/>
                      <a:pt x="5745" y="2600"/>
                      <a:pt x="5788" y="2099"/>
                    </a:cubicBezTo>
                    <a:cubicBezTo>
                      <a:pt x="5816" y="1784"/>
                      <a:pt x="5600" y="1509"/>
                      <a:pt x="5286" y="1276"/>
                    </a:cubicBezTo>
                    <a:cubicBezTo>
                      <a:pt x="4751" y="886"/>
                      <a:pt x="3046" y="1"/>
                      <a:pt x="2166" y="1"/>
                    </a:cubicBezTo>
                    <a:close/>
                  </a:path>
                </a:pathLst>
              </a:custGeom>
              <a:solidFill>
                <a:srgbClr val="FBC4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35"/>
              <p:cNvSpPr/>
              <p:nvPr/>
            </p:nvSpPr>
            <p:spPr>
              <a:xfrm>
                <a:off x="7137600" y="830600"/>
                <a:ext cx="10662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4265" h="1988" extrusionOk="0">
                    <a:moveTo>
                      <a:pt x="1496" y="1"/>
                    </a:moveTo>
                    <a:cubicBezTo>
                      <a:pt x="1429" y="1"/>
                      <a:pt x="1373" y="8"/>
                      <a:pt x="1328" y="25"/>
                    </a:cubicBezTo>
                    <a:cubicBezTo>
                      <a:pt x="788" y="219"/>
                      <a:pt x="276" y="995"/>
                      <a:pt x="67" y="1546"/>
                    </a:cubicBezTo>
                    <a:cubicBezTo>
                      <a:pt x="0" y="1726"/>
                      <a:pt x="36" y="1871"/>
                      <a:pt x="145" y="1988"/>
                    </a:cubicBezTo>
                    <a:cubicBezTo>
                      <a:pt x="110" y="1920"/>
                      <a:pt x="100" y="1846"/>
                      <a:pt x="134" y="1755"/>
                    </a:cubicBezTo>
                    <a:cubicBezTo>
                      <a:pt x="339" y="1204"/>
                      <a:pt x="851" y="427"/>
                      <a:pt x="1392" y="233"/>
                    </a:cubicBezTo>
                    <a:cubicBezTo>
                      <a:pt x="1436" y="217"/>
                      <a:pt x="1493" y="209"/>
                      <a:pt x="1560" y="209"/>
                    </a:cubicBezTo>
                    <a:cubicBezTo>
                      <a:pt x="2235" y="209"/>
                      <a:pt x="3915" y="985"/>
                      <a:pt x="4265" y="1458"/>
                    </a:cubicBezTo>
                    <a:cubicBezTo>
                      <a:pt x="4265" y="1429"/>
                      <a:pt x="4265" y="1405"/>
                      <a:pt x="4261" y="1380"/>
                    </a:cubicBezTo>
                    <a:cubicBezTo>
                      <a:pt x="4203" y="943"/>
                      <a:pt x="2237" y="1"/>
                      <a:pt x="14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1" name="Google Shape;3781;p35"/>
              <p:cNvSpPr/>
              <p:nvPr/>
            </p:nvSpPr>
            <p:spPr>
              <a:xfrm>
                <a:off x="7122850" y="864475"/>
                <a:ext cx="1408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2768" extrusionOk="0">
                    <a:moveTo>
                      <a:pt x="5550" y="1"/>
                    </a:moveTo>
                    <a:cubicBezTo>
                      <a:pt x="5558" y="46"/>
                      <a:pt x="5561" y="92"/>
                      <a:pt x="5558" y="141"/>
                    </a:cubicBezTo>
                    <a:cubicBezTo>
                      <a:pt x="5516" y="643"/>
                      <a:pt x="4784" y="2140"/>
                      <a:pt x="3835" y="2468"/>
                    </a:cubicBezTo>
                    <a:cubicBezTo>
                      <a:pt x="3780" y="2487"/>
                      <a:pt x="3725" y="2496"/>
                      <a:pt x="3671" y="2496"/>
                    </a:cubicBezTo>
                    <a:cubicBezTo>
                      <a:pt x="3443" y="2496"/>
                      <a:pt x="3237" y="2346"/>
                      <a:pt x="3129" y="2281"/>
                    </a:cubicBezTo>
                    <a:cubicBezTo>
                      <a:pt x="2405" y="1836"/>
                      <a:pt x="1646" y="1508"/>
                      <a:pt x="862" y="1205"/>
                    </a:cubicBezTo>
                    <a:cubicBezTo>
                      <a:pt x="608" y="1105"/>
                      <a:pt x="163" y="954"/>
                      <a:pt x="1" y="678"/>
                    </a:cubicBezTo>
                    <a:lnTo>
                      <a:pt x="1" y="678"/>
                    </a:lnTo>
                    <a:cubicBezTo>
                      <a:pt x="18" y="1091"/>
                      <a:pt x="615" y="1289"/>
                      <a:pt x="929" y="1412"/>
                    </a:cubicBezTo>
                    <a:cubicBezTo>
                      <a:pt x="1713" y="1716"/>
                      <a:pt x="2515" y="2147"/>
                      <a:pt x="3238" y="2588"/>
                    </a:cubicBezTo>
                    <a:cubicBezTo>
                      <a:pt x="3350" y="2659"/>
                      <a:pt x="3617" y="2767"/>
                      <a:pt x="3809" y="2767"/>
                    </a:cubicBezTo>
                    <a:cubicBezTo>
                      <a:pt x="3845" y="2767"/>
                      <a:pt x="3880" y="2763"/>
                      <a:pt x="3909" y="2754"/>
                    </a:cubicBezTo>
                    <a:cubicBezTo>
                      <a:pt x="4866" y="2447"/>
                      <a:pt x="5579" y="851"/>
                      <a:pt x="5622" y="350"/>
                    </a:cubicBezTo>
                    <a:cubicBezTo>
                      <a:pt x="5632" y="226"/>
                      <a:pt x="5604" y="110"/>
                      <a:pt x="55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35"/>
              <p:cNvSpPr/>
              <p:nvPr/>
            </p:nvSpPr>
            <p:spPr>
              <a:xfrm>
                <a:off x="7192050" y="1133850"/>
                <a:ext cx="147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588" h="231" extrusionOk="0">
                    <a:moveTo>
                      <a:pt x="452" y="0"/>
                    </a:moveTo>
                    <a:cubicBezTo>
                      <a:pt x="443" y="0"/>
                      <a:pt x="434" y="1"/>
                      <a:pt x="424" y="4"/>
                    </a:cubicBezTo>
                    <a:cubicBezTo>
                      <a:pt x="307" y="35"/>
                      <a:pt x="188" y="32"/>
                      <a:pt x="71" y="60"/>
                    </a:cubicBezTo>
                    <a:cubicBezTo>
                      <a:pt x="15" y="74"/>
                      <a:pt x="1" y="159"/>
                      <a:pt x="53" y="187"/>
                    </a:cubicBezTo>
                    <a:cubicBezTo>
                      <a:pt x="111" y="218"/>
                      <a:pt x="179" y="230"/>
                      <a:pt x="249" y="230"/>
                    </a:cubicBezTo>
                    <a:cubicBezTo>
                      <a:pt x="327" y="230"/>
                      <a:pt x="408" y="215"/>
                      <a:pt x="477" y="195"/>
                    </a:cubicBezTo>
                    <a:cubicBezTo>
                      <a:pt x="588" y="162"/>
                      <a:pt x="555" y="0"/>
                      <a:pt x="45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35"/>
              <p:cNvSpPr/>
              <p:nvPr/>
            </p:nvSpPr>
            <p:spPr>
              <a:xfrm>
                <a:off x="7207675" y="1122200"/>
                <a:ext cx="1312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32" extrusionOk="0">
                    <a:moveTo>
                      <a:pt x="460" y="0"/>
                    </a:moveTo>
                    <a:cubicBezTo>
                      <a:pt x="454" y="0"/>
                      <a:pt x="448" y="1"/>
                      <a:pt x="442" y="4"/>
                    </a:cubicBezTo>
                    <a:cubicBezTo>
                      <a:pt x="375" y="32"/>
                      <a:pt x="332" y="78"/>
                      <a:pt x="276" y="123"/>
                    </a:cubicBezTo>
                    <a:cubicBezTo>
                      <a:pt x="205" y="177"/>
                      <a:pt x="127" y="222"/>
                      <a:pt x="39" y="250"/>
                    </a:cubicBezTo>
                    <a:cubicBezTo>
                      <a:pt x="1" y="264"/>
                      <a:pt x="0" y="332"/>
                      <a:pt x="47" y="332"/>
                    </a:cubicBezTo>
                    <a:cubicBezTo>
                      <a:pt x="48" y="332"/>
                      <a:pt x="49" y="332"/>
                      <a:pt x="50" y="332"/>
                    </a:cubicBezTo>
                    <a:cubicBezTo>
                      <a:pt x="216" y="314"/>
                      <a:pt x="453" y="250"/>
                      <a:pt x="516" y="74"/>
                    </a:cubicBezTo>
                    <a:cubicBezTo>
                      <a:pt x="525" y="41"/>
                      <a:pt x="495" y="0"/>
                      <a:pt x="460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35"/>
              <p:cNvSpPr/>
              <p:nvPr/>
            </p:nvSpPr>
            <p:spPr>
              <a:xfrm>
                <a:off x="7216625" y="1129975"/>
                <a:ext cx="146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586" h="315" extrusionOk="0">
                    <a:moveTo>
                      <a:pt x="509" y="1"/>
                    </a:moveTo>
                    <a:cubicBezTo>
                      <a:pt x="504" y="1"/>
                      <a:pt x="499" y="2"/>
                      <a:pt x="494" y="3"/>
                    </a:cubicBezTo>
                    <a:cubicBezTo>
                      <a:pt x="426" y="28"/>
                      <a:pt x="367" y="70"/>
                      <a:pt x="303" y="102"/>
                    </a:cubicBezTo>
                    <a:cubicBezTo>
                      <a:pt x="225" y="144"/>
                      <a:pt x="140" y="169"/>
                      <a:pt x="59" y="197"/>
                    </a:cubicBezTo>
                    <a:cubicBezTo>
                      <a:pt x="1" y="218"/>
                      <a:pt x="2" y="314"/>
                      <a:pt x="67" y="314"/>
                    </a:cubicBezTo>
                    <a:cubicBezTo>
                      <a:pt x="69" y="314"/>
                      <a:pt x="71" y="314"/>
                      <a:pt x="73" y="314"/>
                    </a:cubicBezTo>
                    <a:cubicBezTo>
                      <a:pt x="243" y="303"/>
                      <a:pt x="462" y="236"/>
                      <a:pt x="561" y="88"/>
                    </a:cubicBezTo>
                    <a:cubicBezTo>
                      <a:pt x="586" y="50"/>
                      <a:pt x="552" y="1"/>
                      <a:pt x="509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35"/>
              <p:cNvSpPr/>
              <p:nvPr/>
            </p:nvSpPr>
            <p:spPr>
              <a:xfrm>
                <a:off x="7204175" y="1142550"/>
                <a:ext cx="12275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91" h="212" extrusionOk="0">
                    <a:moveTo>
                      <a:pt x="393" y="0"/>
                    </a:moveTo>
                    <a:cubicBezTo>
                      <a:pt x="281" y="0"/>
                      <a:pt x="169" y="48"/>
                      <a:pt x="70" y="90"/>
                    </a:cubicBezTo>
                    <a:cubicBezTo>
                      <a:pt x="1" y="116"/>
                      <a:pt x="18" y="211"/>
                      <a:pt x="88" y="211"/>
                    </a:cubicBezTo>
                    <a:cubicBezTo>
                      <a:pt x="93" y="211"/>
                      <a:pt x="97" y="211"/>
                      <a:pt x="102" y="210"/>
                    </a:cubicBezTo>
                    <a:cubicBezTo>
                      <a:pt x="218" y="189"/>
                      <a:pt x="352" y="168"/>
                      <a:pt x="451" y="93"/>
                    </a:cubicBezTo>
                    <a:cubicBezTo>
                      <a:pt x="490" y="65"/>
                      <a:pt x="476" y="8"/>
                      <a:pt x="427" y="2"/>
                    </a:cubicBezTo>
                    <a:cubicBezTo>
                      <a:pt x="415" y="1"/>
                      <a:pt x="404" y="0"/>
                      <a:pt x="393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35"/>
              <p:cNvSpPr/>
              <p:nvPr/>
            </p:nvSpPr>
            <p:spPr>
              <a:xfrm>
                <a:off x="7227450" y="1115375"/>
                <a:ext cx="96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73" extrusionOk="0">
                    <a:moveTo>
                      <a:pt x="335" y="0"/>
                    </a:moveTo>
                    <a:cubicBezTo>
                      <a:pt x="325" y="0"/>
                      <a:pt x="314" y="4"/>
                      <a:pt x="304" y="12"/>
                    </a:cubicBezTo>
                    <a:cubicBezTo>
                      <a:pt x="216" y="86"/>
                      <a:pt x="145" y="181"/>
                      <a:pt x="53" y="251"/>
                    </a:cubicBezTo>
                    <a:cubicBezTo>
                      <a:pt x="0" y="293"/>
                      <a:pt x="30" y="373"/>
                      <a:pt x="82" y="373"/>
                    </a:cubicBezTo>
                    <a:cubicBezTo>
                      <a:pt x="93" y="373"/>
                      <a:pt x="105" y="369"/>
                      <a:pt x="117" y="362"/>
                    </a:cubicBezTo>
                    <a:cubicBezTo>
                      <a:pt x="237" y="287"/>
                      <a:pt x="346" y="199"/>
                      <a:pt x="378" y="54"/>
                    </a:cubicBezTo>
                    <a:cubicBezTo>
                      <a:pt x="383" y="23"/>
                      <a:pt x="361" y="0"/>
                      <a:pt x="33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7" name="Google Shape;3787;p35"/>
              <p:cNvSpPr/>
              <p:nvPr/>
            </p:nvSpPr>
            <p:spPr>
              <a:xfrm>
                <a:off x="7221000" y="1104250"/>
                <a:ext cx="10075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25" extrusionOk="0">
                    <a:moveTo>
                      <a:pt x="347" y="0"/>
                    </a:moveTo>
                    <a:cubicBezTo>
                      <a:pt x="335" y="0"/>
                      <a:pt x="324" y="4"/>
                      <a:pt x="314" y="12"/>
                    </a:cubicBezTo>
                    <a:cubicBezTo>
                      <a:pt x="213" y="97"/>
                      <a:pt x="138" y="209"/>
                      <a:pt x="47" y="305"/>
                    </a:cubicBezTo>
                    <a:cubicBezTo>
                      <a:pt x="0" y="354"/>
                      <a:pt x="46" y="425"/>
                      <a:pt x="99" y="425"/>
                    </a:cubicBezTo>
                    <a:cubicBezTo>
                      <a:pt x="115" y="425"/>
                      <a:pt x="131" y="419"/>
                      <a:pt x="145" y="404"/>
                    </a:cubicBezTo>
                    <a:cubicBezTo>
                      <a:pt x="248" y="302"/>
                      <a:pt x="350" y="196"/>
                      <a:pt x="392" y="58"/>
                    </a:cubicBezTo>
                    <a:cubicBezTo>
                      <a:pt x="403" y="23"/>
                      <a:pt x="375" y="0"/>
                      <a:pt x="347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8" name="Google Shape;3788;p35"/>
              <p:cNvSpPr/>
              <p:nvPr/>
            </p:nvSpPr>
            <p:spPr>
              <a:xfrm>
                <a:off x="7238825" y="1120400"/>
                <a:ext cx="6775" cy="885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54" extrusionOk="0">
                    <a:moveTo>
                      <a:pt x="211" y="0"/>
                    </a:moveTo>
                    <a:cubicBezTo>
                      <a:pt x="197" y="0"/>
                      <a:pt x="183" y="5"/>
                      <a:pt x="173" y="16"/>
                    </a:cubicBezTo>
                    <a:cubicBezTo>
                      <a:pt x="103" y="93"/>
                      <a:pt x="46" y="192"/>
                      <a:pt x="12" y="291"/>
                    </a:cubicBezTo>
                    <a:cubicBezTo>
                      <a:pt x="0" y="322"/>
                      <a:pt x="29" y="353"/>
                      <a:pt x="60" y="353"/>
                    </a:cubicBezTo>
                    <a:cubicBezTo>
                      <a:pt x="67" y="353"/>
                      <a:pt x="75" y="351"/>
                      <a:pt x="82" y="347"/>
                    </a:cubicBezTo>
                    <a:cubicBezTo>
                      <a:pt x="184" y="280"/>
                      <a:pt x="251" y="171"/>
                      <a:pt x="266" y="55"/>
                    </a:cubicBezTo>
                    <a:cubicBezTo>
                      <a:pt x="270" y="21"/>
                      <a:pt x="240" y="0"/>
                      <a:pt x="211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35"/>
              <p:cNvSpPr/>
              <p:nvPr/>
            </p:nvSpPr>
            <p:spPr>
              <a:xfrm>
                <a:off x="7226125" y="1138200"/>
                <a:ext cx="102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21" extrusionOk="0">
                    <a:moveTo>
                      <a:pt x="345" y="1"/>
                    </a:moveTo>
                    <a:cubicBezTo>
                      <a:pt x="336" y="1"/>
                      <a:pt x="327" y="3"/>
                      <a:pt x="318" y="9"/>
                    </a:cubicBezTo>
                    <a:cubicBezTo>
                      <a:pt x="205" y="87"/>
                      <a:pt x="120" y="207"/>
                      <a:pt x="36" y="313"/>
                    </a:cubicBezTo>
                    <a:cubicBezTo>
                      <a:pt x="1" y="359"/>
                      <a:pt x="36" y="420"/>
                      <a:pt x="80" y="420"/>
                    </a:cubicBezTo>
                    <a:cubicBezTo>
                      <a:pt x="94" y="420"/>
                      <a:pt x="107" y="415"/>
                      <a:pt x="120" y="402"/>
                    </a:cubicBezTo>
                    <a:cubicBezTo>
                      <a:pt x="215" y="303"/>
                      <a:pt x="329" y="204"/>
                      <a:pt x="392" y="80"/>
                    </a:cubicBezTo>
                    <a:cubicBezTo>
                      <a:pt x="410" y="46"/>
                      <a:pt x="380" y="1"/>
                      <a:pt x="345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35"/>
              <p:cNvSpPr/>
              <p:nvPr/>
            </p:nvSpPr>
            <p:spPr>
              <a:xfrm>
                <a:off x="7244125" y="1101950"/>
                <a:ext cx="73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377" extrusionOk="0">
                    <a:moveTo>
                      <a:pt x="228" y="1"/>
                    </a:moveTo>
                    <a:cubicBezTo>
                      <a:pt x="205" y="1"/>
                      <a:pt x="181" y="14"/>
                      <a:pt x="170" y="44"/>
                    </a:cubicBezTo>
                    <a:cubicBezTo>
                      <a:pt x="135" y="143"/>
                      <a:pt x="78" y="217"/>
                      <a:pt x="22" y="305"/>
                    </a:cubicBezTo>
                    <a:cubicBezTo>
                      <a:pt x="1" y="341"/>
                      <a:pt x="35" y="377"/>
                      <a:pt x="69" y="377"/>
                    </a:cubicBezTo>
                    <a:cubicBezTo>
                      <a:pt x="76" y="377"/>
                      <a:pt x="82" y="375"/>
                      <a:pt x="88" y="372"/>
                    </a:cubicBezTo>
                    <a:cubicBezTo>
                      <a:pt x="202" y="316"/>
                      <a:pt x="269" y="195"/>
                      <a:pt x="287" y="76"/>
                    </a:cubicBezTo>
                    <a:cubicBezTo>
                      <a:pt x="295" y="29"/>
                      <a:pt x="262" y="1"/>
                      <a:pt x="22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35"/>
              <p:cNvSpPr/>
              <p:nvPr/>
            </p:nvSpPr>
            <p:spPr>
              <a:xfrm>
                <a:off x="7234625" y="1095125"/>
                <a:ext cx="6700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90" extrusionOk="0">
                    <a:moveTo>
                      <a:pt x="195" y="1"/>
                    </a:moveTo>
                    <a:cubicBezTo>
                      <a:pt x="177" y="1"/>
                      <a:pt x="159" y="10"/>
                      <a:pt x="147" y="31"/>
                    </a:cubicBezTo>
                    <a:cubicBezTo>
                      <a:pt x="74" y="151"/>
                      <a:pt x="17" y="299"/>
                      <a:pt x="2" y="440"/>
                    </a:cubicBezTo>
                    <a:cubicBezTo>
                      <a:pt x="1" y="473"/>
                      <a:pt x="25" y="490"/>
                      <a:pt x="51" y="490"/>
                    </a:cubicBezTo>
                    <a:cubicBezTo>
                      <a:pt x="70" y="490"/>
                      <a:pt x="90" y="481"/>
                      <a:pt x="102" y="465"/>
                    </a:cubicBezTo>
                    <a:cubicBezTo>
                      <a:pt x="183" y="356"/>
                      <a:pt x="235" y="211"/>
                      <a:pt x="261" y="80"/>
                    </a:cubicBezTo>
                    <a:cubicBezTo>
                      <a:pt x="268" y="36"/>
                      <a:pt x="231" y="1"/>
                      <a:pt x="195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2" name="Google Shape;3792;p35"/>
              <p:cNvSpPr/>
              <p:nvPr/>
            </p:nvSpPr>
            <p:spPr>
              <a:xfrm>
                <a:off x="7236150" y="1073300"/>
                <a:ext cx="45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83" h="404" extrusionOk="0">
                    <a:moveTo>
                      <a:pt x="118" y="1"/>
                    </a:moveTo>
                    <a:cubicBezTo>
                      <a:pt x="96" y="1"/>
                      <a:pt x="71" y="19"/>
                      <a:pt x="69" y="46"/>
                    </a:cubicBezTo>
                    <a:cubicBezTo>
                      <a:pt x="55" y="145"/>
                      <a:pt x="19" y="236"/>
                      <a:pt x="5" y="336"/>
                    </a:cubicBezTo>
                    <a:cubicBezTo>
                      <a:pt x="0" y="368"/>
                      <a:pt x="28" y="403"/>
                      <a:pt x="57" y="403"/>
                    </a:cubicBezTo>
                    <a:cubicBezTo>
                      <a:pt x="68" y="403"/>
                      <a:pt x="80" y="398"/>
                      <a:pt x="90" y="385"/>
                    </a:cubicBezTo>
                    <a:cubicBezTo>
                      <a:pt x="171" y="286"/>
                      <a:pt x="182" y="155"/>
                      <a:pt x="153" y="32"/>
                    </a:cubicBezTo>
                    <a:cubicBezTo>
                      <a:pt x="149" y="10"/>
                      <a:pt x="134" y="1"/>
                      <a:pt x="11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3" name="Google Shape;3793;p35"/>
              <p:cNvSpPr/>
              <p:nvPr/>
            </p:nvSpPr>
            <p:spPr>
              <a:xfrm>
                <a:off x="7245375" y="1082500"/>
                <a:ext cx="51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205" h="566" extrusionOk="0">
                    <a:moveTo>
                      <a:pt x="133" y="0"/>
                    </a:moveTo>
                    <a:cubicBezTo>
                      <a:pt x="109" y="0"/>
                      <a:pt x="85" y="14"/>
                      <a:pt x="77" y="46"/>
                    </a:cubicBezTo>
                    <a:cubicBezTo>
                      <a:pt x="35" y="194"/>
                      <a:pt x="0" y="363"/>
                      <a:pt x="0" y="518"/>
                    </a:cubicBezTo>
                    <a:cubicBezTo>
                      <a:pt x="0" y="548"/>
                      <a:pt x="24" y="565"/>
                      <a:pt x="48" y="565"/>
                    </a:cubicBezTo>
                    <a:cubicBezTo>
                      <a:pt x="63" y="565"/>
                      <a:pt x="79" y="558"/>
                      <a:pt x="88" y="543"/>
                    </a:cubicBezTo>
                    <a:cubicBezTo>
                      <a:pt x="173" y="406"/>
                      <a:pt x="205" y="222"/>
                      <a:pt x="198" y="63"/>
                    </a:cubicBezTo>
                    <a:cubicBezTo>
                      <a:pt x="196" y="23"/>
                      <a:pt x="164" y="0"/>
                      <a:pt x="133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4" name="Google Shape;3794;p35"/>
              <p:cNvSpPr/>
              <p:nvPr/>
            </p:nvSpPr>
            <p:spPr>
              <a:xfrm>
                <a:off x="7257675" y="1090075"/>
                <a:ext cx="40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402" extrusionOk="0">
                    <a:moveTo>
                      <a:pt x="101" y="1"/>
                    </a:moveTo>
                    <a:cubicBezTo>
                      <a:pt x="73" y="1"/>
                      <a:pt x="45" y="19"/>
                      <a:pt x="41" y="56"/>
                    </a:cubicBezTo>
                    <a:cubicBezTo>
                      <a:pt x="34" y="162"/>
                      <a:pt x="6" y="258"/>
                      <a:pt x="2" y="364"/>
                    </a:cubicBezTo>
                    <a:cubicBezTo>
                      <a:pt x="0" y="389"/>
                      <a:pt x="20" y="402"/>
                      <a:pt x="41" y="402"/>
                    </a:cubicBezTo>
                    <a:cubicBezTo>
                      <a:pt x="55" y="402"/>
                      <a:pt x="70" y="396"/>
                      <a:pt x="80" y="385"/>
                    </a:cubicBezTo>
                    <a:cubicBezTo>
                      <a:pt x="154" y="282"/>
                      <a:pt x="161" y="176"/>
                      <a:pt x="157" y="56"/>
                    </a:cubicBezTo>
                    <a:cubicBezTo>
                      <a:pt x="156" y="19"/>
                      <a:pt x="128" y="1"/>
                      <a:pt x="10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35"/>
              <p:cNvSpPr/>
              <p:nvPr/>
            </p:nvSpPr>
            <p:spPr>
              <a:xfrm>
                <a:off x="7255125" y="1071050"/>
                <a:ext cx="48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40" extrusionOk="0">
                    <a:moveTo>
                      <a:pt x="118" y="1"/>
                    </a:moveTo>
                    <a:cubicBezTo>
                      <a:pt x="102" y="1"/>
                      <a:pt x="85" y="10"/>
                      <a:pt x="80" y="30"/>
                    </a:cubicBezTo>
                    <a:cubicBezTo>
                      <a:pt x="55" y="147"/>
                      <a:pt x="23" y="263"/>
                      <a:pt x="5" y="383"/>
                    </a:cubicBezTo>
                    <a:cubicBezTo>
                      <a:pt x="0" y="411"/>
                      <a:pt x="23" y="440"/>
                      <a:pt x="48" y="440"/>
                    </a:cubicBezTo>
                    <a:cubicBezTo>
                      <a:pt x="57" y="440"/>
                      <a:pt x="67" y="435"/>
                      <a:pt x="76" y="426"/>
                    </a:cubicBezTo>
                    <a:cubicBezTo>
                      <a:pt x="171" y="313"/>
                      <a:pt x="192" y="168"/>
                      <a:pt x="157" y="30"/>
                    </a:cubicBezTo>
                    <a:cubicBezTo>
                      <a:pt x="152" y="10"/>
                      <a:pt x="135" y="1"/>
                      <a:pt x="11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35"/>
              <p:cNvSpPr/>
              <p:nvPr/>
            </p:nvSpPr>
            <p:spPr>
              <a:xfrm>
                <a:off x="7246075" y="1061775"/>
                <a:ext cx="40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72" extrusionOk="0">
                    <a:moveTo>
                      <a:pt x="95" y="1"/>
                    </a:moveTo>
                    <a:cubicBezTo>
                      <a:pt x="62" y="1"/>
                      <a:pt x="28" y="23"/>
                      <a:pt x="25" y="65"/>
                    </a:cubicBezTo>
                    <a:cubicBezTo>
                      <a:pt x="10" y="260"/>
                      <a:pt x="0" y="447"/>
                      <a:pt x="32" y="642"/>
                    </a:cubicBezTo>
                    <a:cubicBezTo>
                      <a:pt x="35" y="662"/>
                      <a:pt x="52" y="672"/>
                      <a:pt x="70" y="672"/>
                    </a:cubicBezTo>
                    <a:cubicBezTo>
                      <a:pt x="89" y="672"/>
                      <a:pt x="108" y="661"/>
                      <a:pt x="113" y="642"/>
                    </a:cubicBezTo>
                    <a:cubicBezTo>
                      <a:pt x="159" y="451"/>
                      <a:pt x="163" y="260"/>
                      <a:pt x="159" y="65"/>
                    </a:cubicBezTo>
                    <a:cubicBezTo>
                      <a:pt x="159" y="22"/>
                      <a:pt x="128" y="1"/>
                      <a:pt x="95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35"/>
              <p:cNvSpPr/>
              <p:nvPr/>
            </p:nvSpPr>
            <p:spPr>
              <a:xfrm>
                <a:off x="7166125" y="1135425"/>
                <a:ext cx="13775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17" extrusionOk="0">
                    <a:moveTo>
                      <a:pt x="67" y="0"/>
                    </a:moveTo>
                    <a:cubicBezTo>
                      <a:pt x="14" y="0"/>
                      <a:pt x="1" y="93"/>
                      <a:pt x="57" y="99"/>
                    </a:cubicBezTo>
                    <a:cubicBezTo>
                      <a:pt x="127" y="109"/>
                      <a:pt x="198" y="116"/>
                      <a:pt x="269" y="116"/>
                    </a:cubicBezTo>
                    <a:cubicBezTo>
                      <a:pt x="354" y="116"/>
                      <a:pt x="438" y="106"/>
                      <a:pt x="518" y="75"/>
                    </a:cubicBezTo>
                    <a:cubicBezTo>
                      <a:pt x="551" y="60"/>
                      <a:pt x="547" y="11"/>
                      <a:pt x="508" y="11"/>
                    </a:cubicBezTo>
                    <a:cubicBezTo>
                      <a:pt x="459" y="7"/>
                      <a:pt x="409" y="7"/>
                      <a:pt x="360" y="7"/>
                    </a:cubicBezTo>
                    <a:cubicBezTo>
                      <a:pt x="322" y="7"/>
                      <a:pt x="284" y="7"/>
                      <a:pt x="246" y="7"/>
                    </a:cubicBezTo>
                    <a:cubicBezTo>
                      <a:pt x="187" y="7"/>
                      <a:pt x="128" y="6"/>
                      <a:pt x="70" y="0"/>
                    </a:cubicBezTo>
                    <a:cubicBezTo>
                      <a:pt x="69" y="0"/>
                      <a:pt x="68" y="0"/>
                      <a:pt x="67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35"/>
              <p:cNvSpPr/>
              <p:nvPr/>
            </p:nvSpPr>
            <p:spPr>
              <a:xfrm>
                <a:off x="7179700" y="1144625"/>
                <a:ext cx="1652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661" h="155" extrusionOk="0">
                    <a:moveTo>
                      <a:pt x="498" y="1"/>
                    </a:moveTo>
                    <a:cubicBezTo>
                      <a:pt x="357" y="1"/>
                      <a:pt x="210" y="30"/>
                      <a:pt x="71" y="39"/>
                    </a:cubicBezTo>
                    <a:cubicBezTo>
                      <a:pt x="1" y="42"/>
                      <a:pt x="1" y="141"/>
                      <a:pt x="71" y="145"/>
                    </a:cubicBezTo>
                    <a:cubicBezTo>
                      <a:pt x="135" y="150"/>
                      <a:pt x="201" y="154"/>
                      <a:pt x="268" y="154"/>
                    </a:cubicBezTo>
                    <a:cubicBezTo>
                      <a:pt x="390" y="154"/>
                      <a:pt x="513" y="139"/>
                      <a:pt x="622" y="85"/>
                    </a:cubicBezTo>
                    <a:cubicBezTo>
                      <a:pt x="661" y="63"/>
                      <a:pt x="636" y="13"/>
                      <a:pt x="601" y="7"/>
                    </a:cubicBezTo>
                    <a:cubicBezTo>
                      <a:pt x="567" y="3"/>
                      <a:pt x="533" y="1"/>
                      <a:pt x="49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35"/>
              <p:cNvSpPr/>
              <p:nvPr/>
            </p:nvSpPr>
            <p:spPr>
              <a:xfrm>
                <a:off x="7193325" y="1155275"/>
                <a:ext cx="10550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86" extrusionOk="0">
                    <a:moveTo>
                      <a:pt x="366" y="1"/>
                    </a:moveTo>
                    <a:cubicBezTo>
                      <a:pt x="365" y="1"/>
                      <a:pt x="364" y="1"/>
                      <a:pt x="362" y="1"/>
                    </a:cubicBezTo>
                    <a:cubicBezTo>
                      <a:pt x="264" y="4"/>
                      <a:pt x="168" y="43"/>
                      <a:pt x="73" y="68"/>
                    </a:cubicBezTo>
                    <a:cubicBezTo>
                      <a:pt x="0" y="88"/>
                      <a:pt x="27" y="186"/>
                      <a:pt x="92" y="186"/>
                    </a:cubicBezTo>
                    <a:cubicBezTo>
                      <a:pt x="96" y="186"/>
                      <a:pt x="101" y="186"/>
                      <a:pt x="105" y="185"/>
                    </a:cubicBezTo>
                    <a:cubicBezTo>
                      <a:pt x="204" y="167"/>
                      <a:pt x="306" y="153"/>
                      <a:pt x="388" y="92"/>
                    </a:cubicBezTo>
                    <a:cubicBezTo>
                      <a:pt x="422" y="65"/>
                      <a:pt x="416" y="1"/>
                      <a:pt x="36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35"/>
              <p:cNvSpPr/>
              <p:nvPr/>
            </p:nvSpPr>
            <p:spPr>
              <a:xfrm>
                <a:off x="7211650" y="1156000"/>
                <a:ext cx="8900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294" extrusionOk="0">
                    <a:moveTo>
                      <a:pt x="286" y="1"/>
                    </a:moveTo>
                    <a:cubicBezTo>
                      <a:pt x="278" y="1"/>
                      <a:pt x="269" y="3"/>
                      <a:pt x="261" y="8"/>
                    </a:cubicBezTo>
                    <a:cubicBezTo>
                      <a:pt x="177" y="57"/>
                      <a:pt x="110" y="135"/>
                      <a:pt x="39" y="202"/>
                    </a:cubicBezTo>
                    <a:cubicBezTo>
                      <a:pt x="1" y="242"/>
                      <a:pt x="37" y="294"/>
                      <a:pt x="79" y="294"/>
                    </a:cubicBezTo>
                    <a:cubicBezTo>
                      <a:pt x="91" y="294"/>
                      <a:pt x="105" y="289"/>
                      <a:pt x="117" y="279"/>
                    </a:cubicBezTo>
                    <a:cubicBezTo>
                      <a:pt x="195" y="215"/>
                      <a:pt x="276" y="159"/>
                      <a:pt x="333" y="78"/>
                    </a:cubicBezTo>
                    <a:cubicBezTo>
                      <a:pt x="355" y="41"/>
                      <a:pt x="322" y="1"/>
                      <a:pt x="28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35"/>
              <p:cNvSpPr/>
              <p:nvPr/>
            </p:nvSpPr>
            <p:spPr>
              <a:xfrm>
                <a:off x="7199275" y="1179675"/>
                <a:ext cx="9275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371" h="277" extrusionOk="0">
                    <a:moveTo>
                      <a:pt x="307" y="1"/>
                    </a:moveTo>
                    <a:cubicBezTo>
                      <a:pt x="302" y="1"/>
                      <a:pt x="298" y="1"/>
                      <a:pt x="294" y="3"/>
                    </a:cubicBezTo>
                    <a:cubicBezTo>
                      <a:pt x="202" y="31"/>
                      <a:pt x="132" y="98"/>
                      <a:pt x="51" y="151"/>
                    </a:cubicBezTo>
                    <a:cubicBezTo>
                      <a:pt x="1" y="185"/>
                      <a:pt x="22" y="277"/>
                      <a:pt x="76" y="277"/>
                    </a:cubicBezTo>
                    <a:cubicBezTo>
                      <a:pt x="83" y="277"/>
                      <a:pt x="91" y="275"/>
                      <a:pt x="100" y="271"/>
                    </a:cubicBezTo>
                    <a:cubicBezTo>
                      <a:pt x="209" y="229"/>
                      <a:pt x="308" y="172"/>
                      <a:pt x="357" y="63"/>
                    </a:cubicBezTo>
                    <a:cubicBezTo>
                      <a:pt x="370" y="32"/>
                      <a:pt x="339" y="1"/>
                      <a:pt x="307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2" name="Google Shape;3802;p35"/>
              <p:cNvSpPr/>
              <p:nvPr/>
            </p:nvSpPr>
            <p:spPr>
              <a:xfrm>
                <a:off x="7197175" y="1168875"/>
                <a:ext cx="9525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71" extrusionOk="0">
                    <a:moveTo>
                      <a:pt x="309" y="1"/>
                    </a:moveTo>
                    <a:cubicBezTo>
                      <a:pt x="300" y="1"/>
                      <a:pt x="290" y="3"/>
                      <a:pt x="280" y="8"/>
                    </a:cubicBezTo>
                    <a:cubicBezTo>
                      <a:pt x="202" y="39"/>
                      <a:pt x="141" y="96"/>
                      <a:pt x="64" y="131"/>
                    </a:cubicBezTo>
                    <a:cubicBezTo>
                      <a:pt x="1" y="162"/>
                      <a:pt x="36" y="270"/>
                      <a:pt x="100" y="270"/>
                    </a:cubicBezTo>
                    <a:cubicBezTo>
                      <a:pt x="107" y="270"/>
                      <a:pt x="115" y="269"/>
                      <a:pt x="124" y="265"/>
                    </a:cubicBezTo>
                    <a:cubicBezTo>
                      <a:pt x="216" y="226"/>
                      <a:pt x="314" y="181"/>
                      <a:pt x="361" y="86"/>
                    </a:cubicBezTo>
                    <a:cubicBezTo>
                      <a:pt x="381" y="40"/>
                      <a:pt x="350" y="1"/>
                      <a:pt x="309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3" name="Google Shape;3803;p35"/>
              <p:cNvSpPr/>
              <p:nvPr/>
            </p:nvSpPr>
            <p:spPr>
              <a:xfrm>
                <a:off x="7176425" y="1153925"/>
                <a:ext cx="10450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27" extrusionOk="0">
                    <a:moveTo>
                      <a:pt x="216" y="0"/>
                    </a:moveTo>
                    <a:cubicBezTo>
                      <a:pt x="169" y="0"/>
                      <a:pt x="122" y="4"/>
                      <a:pt x="75" y="6"/>
                    </a:cubicBezTo>
                    <a:cubicBezTo>
                      <a:pt x="0" y="6"/>
                      <a:pt x="0" y="115"/>
                      <a:pt x="75" y="118"/>
                    </a:cubicBezTo>
                    <a:cubicBezTo>
                      <a:pt x="128" y="122"/>
                      <a:pt x="181" y="127"/>
                      <a:pt x="234" y="127"/>
                    </a:cubicBezTo>
                    <a:cubicBezTo>
                      <a:pt x="281" y="127"/>
                      <a:pt x="327" y="123"/>
                      <a:pt x="372" y="112"/>
                    </a:cubicBezTo>
                    <a:cubicBezTo>
                      <a:pt x="417" y="97"/>
                      <a:pt x="417" y="30"/>
                      <a:pt x="372" y="19"/>
                    </a:cubicBezTo>
                    <a:cubicBezTo>
                      <a:pt x="321" y="5"/>
                      <a:pt x="269" y="0"/>
                      <a:pt x="21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4" name="Google Shape;3804;p35"/>
              <p:cNvSpPr/>
              <p:nvPr/>
            </p:nvSpPr>
            <p:spPr>
              <a:xfrm>
                <a:off x="7158725" y="1144850"/>
                <a:ext cx="9250" cy="3225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9" extrusionOk="0">
                    <a:moveTo>
                      <a:pt x="89" y="0"/>
                    </a:moveTo>
                    <a:cubicBezTo>
                      <a:pt x="12" y="0"/>
                      <a:pt x="0" y="118"/>
                      <a:pt x="84" y="125"/>
                    </a:cubicBezTo>
                    <a:cubicBezTo>
                      <a:pt x="131" y="127"/>
                      <a:pt x="174" y="129"/>
                      <a:pt x="218" y="129"/>
                    </a:cubicBezTo>
                    <a:cubicBezTo>
                      <a:pt x="250" y="129"/>
                      <a:pt x="283" y="128"/>
                      <a:pt x="317" y="125"/>
                    </a:cubicBezTo>
                    <a:cubicBezTo>
                      <a:pt x="359" y="121"/>
                      <a:pt x="370" y="65"/>
                      <a:pt x="324" y="51"/>
                    </a:cubicBezTo>
                    <a:cubicBezTo>
                      <a:pt x="250" y="26"/>
                      <a:pt x="179" y="12"/>
                      <a:pt x="102" y="1"/>
                    </a:cubicBezTo>
                    <a:cubicBezTo>
                      <a:pt x="97" y="0"/>
                      <a:pt x="93" y="0"/>
                      <a:pt x="89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5" name="Google Shape;3805;p35"/>
              <p:cNvSpPr/>
              <p:nvPr/>
            </p:nvSpPr>
            <p:spPr>
              <a:xfrm>
                <a:off x="7180875" y="1165075"/>
                <a:ext cx="113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89" extrusionOk="0">
                    <a:moveTo>
                      <a:pt x="402" y="0"/>
                    </a:moveTo>
                    <a:cubicBezTo>
                      <a:pt x="401" y="0"/>
                      <a:pt x="400" y="0"/>
                      <a:pt x="399" y="0"/>
                    </a:cubicBezTo>
                    <a:cubicBezTo>
                      <a:pt x="288" y="11"/>
                      <a:pt x="183" y="54"/>
                      <a:pt x="70" y="72"/>
                    </a:cubicBezTo>
                    <a:cubicBezTo>
                      <a:pt x="0" y="84"/>
                      <a:pt x="24" y="189"/>
                      <a:pt x="90" y="189"/>
                    </a:cubicBezTo>
                    <a:cubicBezTo>
                      <a:pt x="94" y="189"/>
                      <a:pt x="98" y="188"/>
                      <a:pt x="102" y="188"/>
                    </a:cubicBezTo>
                    <a:cubicBezTo>
                      <a:pt x="218" y="170"/>
                      <a:pt x="338" y="149"/>
                      <a:pt x="430" y="72"/>
                    </a:cubicBezTo>
                    <a:cubicBezTo>
                      <a:pt x="454" y="51"/>
                      <a:pt x="435" y="0"/>
                      <a:pt x="40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6" name="Google Shape;3806;p35"/>
              <p:cNvSpPr/>
              <p:nvPr/>
            </p:nvSpPr>
            <p:spPr>
              <a:xfrm>
                <a:off x="7140075" y="1137000"/>
                <a:ext cx="13425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151" extrusionOk="0">
                    <a:moveTo>
                      <a:pt x="80" y="0"/>
                    </a:moveTo>
                    <a:cubicBezTo>
                      <a:pt x="1" y="0"/>
                      <a:pt x="7" y="128"/>
                      <a:pt x="89" y="139"/>
                    </a:cubicBezTo>
                    <a:cubicBezTo>
                      <a:pt x="146" y="145"/>
                      <a:pt x="207" y="151"/>
                      <a:pt x="267" y="151"/>
                    </a:cubicBezTo>
                    <a:cubicBezTo>
                      <a:pt x="339" y="151"/>
                      <a:pt x="411" y="143"/>
                      <a:pt x="477" y="118"/>
                    </a:cubicBezTo>
                    <a:cubicBezTo>
                      <a:pt x="537" y="96"/>
                      <a:pt x="522" y="19"/>
                      <a:pt x="463" y="12"/>
                    </a:cubicBezTo>
                    <a:cubicBezTo>
                      <a:pt x="413" y="6"/>
                      <a:pt x="364" y="5"/>
                      <a:pt x="314" y="5"/>
                    </a:cubicBezTo>
                    <a:cubicBezTo>
                      <a:pt x="282" y="5"/>
                      <a:pt x="249" y="5"/>
                      <a:pt x="217" y="5"/>
                    </a:cubicBezTo>
                    <a:cubicBezTo>
                      <a:pt x="175" y="5"/>
                      <a:pt x="132" y="4"/>
                      <a:pt x="89" y="1"/>
                    </a:cubicBezTo>
                    <a:cubicBezTo>
                      <a:pt x="86" y="0"/>
                      <a:pt x="82" y="0"/>
                      <a:pt x="80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7" name="Google Shape;3807;p35"/>
              <p:cNvSpPr/>
              <p:nvPr/>
            </p:nvSpPr>
            <p:spPr>
              <a:xfrm>
                <a:off x="6902025" y="1027700"/>
                <a:ext cx="17955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182" h="3229" extrusionOk="0">
                    <a:moveTo>
                      <a:pt x="3846" y="1"/>
                    </a:moveTo>
                    <a:cubicBezTo>
                      <a:pt x="3262" y="1"/>
                      <a:pt x="2675" y="126"/>
                      <a:pt x="2211" y="221"/>
                    </a:cubicBezTo>
                    <a:cubicBezTo>
                      <a:pt x="1473" y="374"/>
                      <a:pt x="750" y="596"/>
                      <a:pt x="1" y="684"/>
                    </a:cubicBezTo>
                    <a:cubicBezTo>
                      <a:pt x="245" y="2043"/>
                      <a:pt x="1830" y="3226"/>
                      <a:pt x="3859" y="3229"/>
                    </a:cubicBezTo>
                    <a:cubicBezTo>
                      <a:pt x="4509" y="3229"/>
                      <a:pt x="5215" y="3113"/>
                      <a:pt x="5798" y="2816"/>
                    </a:cubicBezTo>
                    <a:cubicBezTo>
                      <a:pt x="7181" y="2110"/>
                      <a:pt x="5749" y="496"/>
                      <a:pt x="4851" y="162"/>
                    </a:cubicBezTo>
                    <a:cubicBezTo>
                      <a:pt x="4534" y="44"/>
                      <a:pt x="4190" y="1"/>
                      <a:pt x="38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8" name="Google Shape;3808;p35"/>
              <p:cNvSpPr/>
              <p:nvPr/>
            </p:nvSpPr>
            <p:spPr>
              <a:xfrm>
                <a:off x="6902025" y="1044875"/>
                <a:ext cx="125" cy="725"/>
              </a:xfrm>
              <a:custGeom>
                <a:avLst/>
                <a:gdLst/>
                <a:ahLst/>
                <a:cxnLst/>
                <a:rect l="l" t="t" r="r" b="b"/>
                <a:pathLst>
                  <a:path w="5" h="29" extrusionOk="0">
                    <a:moveTo>
                      <a:pt x="4" y="29"/>
                    </a:moveTo>
                    <a:lnTo>
                      <a:pt x="4" y="29"/>
                    </a:lnTo>
                    <a:lnTo>
                      <a:pt x="4" y="29"/>
                    </a:lnTo>
                    <a:close/>
                    <a:moveTo>
                      <a:pt x="4" y="21"/>
                    </a:moveTo>
                    <a:lnTo>
                      <a:pt x="4" y="21"/>
                    </a:lnTo>
                    <a:lnTo>
                      <a:pt x="4" y="21"/>
                    </a:lnTo>
                    <a:close/>
                    <a:moveTo>
                      <a:pt x="4" y="18"/>
                    </a:moveTo>
                    <a:lnTo>
                      <a:pt x="4" y="18"/>
                    </a:lnTo>
                    <a:lnTo>
                      <a:pt x="4" y="18"/>
                    </a:lnTo>
                    <a:close/>
                    <a:moveTo>
                      <a:pt x="1" y="14"/>
                    </a:moveTo>
                    <a:lnTo>
                      <a:pt x="1" y="14"/>
                    </a:lnTo>
                    <a:lnTo>
                      <a:pt x="1" y="14"/>
                    </a:lnTo>
                    <a:close/>
                    <a:moveTo>
                      <a:pt x="1" y="11"/>
                    </a:moveTo>
                    <a:lnTo>
                      <a:pt x="1" y="11"/>
                    </a:lnTo>
                    <a:lnTo>
                      <a:pt x="1" y="11"/>
                    </a:lnTo>
                    <a:close/>
                    <a:moveTo>
                      <a:pt x="1" y="4"/>
                    </a:moveTo>
                    <a:lnTo>
                      <a:pt x="1" y="8"/>
                    </a:lnTo>
                    <a:lnTo>
                      <a:pt x="1" y="4"/>
                    </a:lnTo>
                    <a:close/>
                    <a:moveTo>
                      <a:pt x="1" y="0"/>
                    </a:move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FB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9" name="Google Shape;3809;p35"/>
              <p:cNvSpPr/>
              <p:nvPr/>
            </p:nvSpPr>
            <p:spPr>
              <a:xfrm>
                <a:off x="7061350" y="1076375"/>
                <a:ext cx="3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32" extrusionOk="0">
                    <a:moveTo>
                      <a:pt x="0" y="1"/>
                    </a:moveTo>
                    <a:lnTo>
                      <a:pt x="0" y="64"/>
                    </a:lnTo>
                    <a:cubicBezTo>
                      <a:pt x="4" y="89"/>
                      <a:pt x="7" y="110"/>
                      <a:pt x="11" y="131"/>
                    </a:cubicBezTo>
                    <a:cubicBezTo>
                      <a:pt x="7" y="89"/>
                      <a:pt x="4" y="47"/>
                      <a:pt x="0" y="1"/>
                    </a:cubicBezTo>
                    <a:close/>
                  </a:path>
                </a:pathLst>
              </a:custGeom>
              <a:solidFill>
                <a:srgbClr val="FF1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0" name="Google Shape;3810;p35"/>
              <p:cNvSpPr/>
              <p:nvPr/>
            </p:nvSpPr>
            <p:spPr>
              <a:xfrm>
                <a:off x="6902025" y="1027750"/>
                <a:ext cx="159350" cy="64800"/>
              </a:xfrm>
              <a:custGeom>
                <a:avLst/>
                <a:gdLst/>
                <a:ahLst/>
                <a:cxnLst/>
                <a:rect l="l" t="t" r="r" b="b"/>
                <a:pathLst>
                  <a:path w="6374" h="2592" extrusionOk="0">
                    <a:moveTo>
                      <a:pt x="3849" y="0"/>
                    </a:moveTo>
                    <a:cubicBezTo>
                      <a:pt x="3263" y="0"/>
                      <a:pt x="2677" y="124"/>
                      <a:pt x="2211" y="219"/>
                    </a:cubicBezTo>
                    <a:cubicBezTo>
                      <a:pt x="1473" y="372"/>
                      <a:pt x="750" y="594"/>
                      <a:pt x="1" y="682"/>
                    </a:cubicBezTo>
                    <a:lnTo>
                      <a:pt x="1" y="685"/>
                    </a:lnTo>
                    <a:lnTo>
                      <a:pt x="1" y="689"/>
                    </a:lnTo>
                    <a:lnTo>
                      <a:pt x="1" y="693"/>
                    </a:lnTo>
                    <a:lnTo>
                      <a:pt x="1" y="696"/>
                    </a:lnTo>
                    <a:lnTo>
                      <a:pt x="1" y="699"/>
                    </a:lnTo>
                    <a:cubicBezTo>
                      <a:pt x="4" y="699"/>
                      <a:pt x="4" y="703"/>
                      <a:pt x="4" y="703"/>
                    </a:cubicBezTo>
                    <a:lnTo>
                      <a:pt x="4" y="706"/>
                    </a:lnTo>
                    <a:lnTo>
                      <a:pt x="4" y="714"/>
                    </a:lnTo>
                    <a:cubicBezTo>
                      <a:pt x="149" y="1444"/>
                      <a:pt x="682" y="2122"/>
                      <a:pt x="1462" y="2591"/>
                    </a:cubicBezTo>
                    <a:cubicBezTo>
                      <a:pt x="951" y="2214"/>
                      <a:pt x="644" y="1681"/>
                      <a:pt x="524" y="1028"/>
                    </a:cubicBezTo>
                    <a:lnTo>
                      <a:pt x="524" y="1028"/>
                    </a:lnTo>
                    <a:cubicBezTo>
                      <a:pt x="647" y="1053"/>
                      <a:pt x="774" y="1063"/>
                      <a:pt x="898" y="1063"/>
                    </a:cubicBezTo>
                    <a:cubicBezTo>
                      <a:pt x="1381" y="1063"/>
                      <a:pt x="1883" y="901"/>
                      <a:pt x="2405" y="738"/>
                    </a:cubicBezTo>
                    <a:cubicBezTo>
                      <a:pt x="2927" y="576"/>
                      <a:pt x="3471" y="414"/>
                      <a:pt x="4043" y="414"/>
                    </a:cubicBezTo>
                    <a:cubicBezTo>
                      <a:pt x="4312" y="414"/>
                      <a:pt x="4584" y="449"/>
                      <a:pt x="4862" y="533"/>
                    </a:cubicBezTo>
                    <a:cubicBezTo>
                      <a:pt x="5452" y="721"/>
                      <a:pt x="6257" y="1377"/>
                      <a:pt x="6373" y="2009"/>
                    </a:cubicBezTo>
                    <a:lnTo>
                      <a:pt x="6373" y="1946"/>
                    </a:lnTo>
                    <a:cubicBezTo>
                      <a:pt x="6267" y="1208"/>
                      <a:pt x="5445" y="382"/>
                      <a:pt x="4859" y="163"/>
                    </a:cubicBezTo>
                    <a:lnTo>
                      <a:pt x="4855" y="163"/>
                    </a:lnTo>
                    <a:cubicBezTo>
                      <a:pt x="4855" y="163"/>
                      <a:pt x="4855" y="160"/>
                      <a:pt x="4851" y="160"/>
                    </a:cubicBezTo>
                    <a:cubicBezTo>
                      <a:pt x="4763" y="128"/>
                      <a:pt x="4668" y="100"/>
                      <a:pt x="4576" y="78"/>
                    </a:cubicBezTo>
                    <a:cubicBezTo>
                      <a:pt x="4340" y="22"/>
                      <a:pt x="4097" y="0"/>
                      <a:pt x="3849" y="0"/>
                    </a:cubicBezTo>
                    <a:close/>
                  </a:path>
                </a:pathLst>
              </a:custGeom>
              <a:solidFill>
                <a:srgbClr val="FFC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1" name="Google Shape;3811;p35"/>
              <p:cNvSpPr/>
              <p:nvPr/>
            </p:nvSpPr>
            <p:spPr>
              <a:xfrm>
                <a:off x="6863900" y="1516225"/>
                <a:ext cx="89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1251" extrusionOk="0">
                    <a:moveTo>
                      <a:pt x="296" y="1"/>
                    </a:moveTo>
                    <a:cubicBezTo>
                      <a:pt x="276" y="1"/>
                      <a:pt x="255" y="11"/>
                      <a:pt x="245" y="34"/>
                    </a:cubicBezTo>
                    <a:cubicBezTo>
                      <a:pt x="107" y="405"/>
                      <a:pt x="1" y="821"/>
                      <a:pt x="68" y="1216"/>
                    </a:cubicBezTo>
                    <a:cubicBezTo>
                      <a:pt x="71" y="1240"/>
                      <a:pt x="87" y="1250"/>
                      <a:pt x="105" y="1250"/>
                    </a:cubicBezTo>
                    <a:cubicBezTo>
                      <a:pt x="130" y="1250"/>
                      <a:pt x="159" y="1231"/>
                      <a:pt x="163" y="1202"/>
                    </a:cubicBezTo>
                    <a:cubicBezTo>
                      <a:pt x="202" y="811"/>
                      <a:pt x="216" y="440"/>
                      <a:pt x="343" y="62"/>
                    </a:cubicBezTo>
                    <a:cubicBezTo>
                      <a:pt x="356" y="24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2" name="Google Shape;3812;p35"/>
              <p:cNvSpPr/>
              <p:nvPr/>
            </p:nvSpPr>
            <p:spPr>
              <a:xfrm>
                <a:off x="6872900" y="1543400"/>
                <a:ext cx="13850" cy="3970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588" extrusionOk="0">
                    <a:moveTo>
                      <a:pt x="268" y="0"/>
                    </a:moveTo>
                    <a:cubicBezTo>
                      <a:pt x="240" y="0"/>
                      <a:pt x="211" y="14"/>
                      <a:pt x="199" y="45"/>
                    </a:cubicBezTo>
                    <a:cubicBezTo>
                      <a:pt x="1" y="525"/>
                      <a:pt x="19" y="1192"/>
                      <a:pt x="421" y="1570"/>
                    </a:cubicBezTo>
                    <a:cubicBezTo>
                      <a:pt x="435" y="1582"/>
                      <a:pt x="451" y="1587"/>
                      <a:pt x="466" y="1587"/>
                    </a:cubicBezTo>
                    <a:cubicBezTo>
                      <a:pt x="512" y="1587"/>
                      <a:pt x="554" y="1539"/>
                      <a:pt x="527" y="1489"/>
                    </a:cubicBezTo>
                    <a:cubicBezTo>
                      <a:pt x="284" y="1023"/>
                      <a:pt x="142" y="602"/>
                      <a:pt x="333" y="84"/>
                    </a:cubicBezTo>
                    <a:cubicBezTo>
                      <a:pt x="352" y="32"/>
                      <a:pt x="310" y="0"/>
                      <a:pt x="268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3" name="Google Shape;3813;p35"/>
              <p:cNvSpPr/>
              <p:nvPr/>
            </p:nvSpPr>
            <p:spPr>
              <a:xfrm>
                <a:off x="6889150" y="1560475"/>
                <a:ext cx="527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211" h="549" extrusionOk="0">
                    <a:moveTo>
                      <a:pt x="64" y="1"/>
                    </a:moveTo>
                    <a:cubicBezTo>
                      <a:pt x="36" y="1"/>
                      <a:pt x="9" y="18"/>
                      <a:pt x="7" y="54"/>
                    </a:cubicBezTo>
                    <a:cubicBezTo>
                      <a:pt x="1" y="219"/>
                      <a:pt x="15" y="403"/>
                      <a:pt x="128" y="534"/>
                    </a:cubicBezTo>
                    <a:cubicBezTo>
                      <a:pt x="136" y="544"/>
                      <a:pt x="147" y="549"/>
                      <a:pt x="157" y="549"/>
                    </a:cubicBezTo>
                    <a:cubicBezTo>
                      <a:pt x="184" y="549"/>
                      <a:pt x="211" y="518"/>
                      <a:pt x="206" y="488"/>
                    </a:cubicBezTo>
                    <a:cubicBezTo>
                      <a:pt x="180" y="340"/>
                      <a:pt x="124" y="209"/>
                      <a:pt x="121" y="54"/>
                    </a:cubicBezTo>
                    <a:cubicBezTo>
                      <a:pt x="119" y="18"/>
                      <a:pt x="91" y="1"/>
                      <a:pt x="64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4" name="Google Shape;3814;p35"/>
              <p:cNvSpPr/>
              <p:nvPr/>
            </p:nvSpPr>
            <p:spPr>
              <a:xfrm>
                <a:off x="6893425" y="1492925"/>
                <a:ext cx="10425" cy="28200"/>
              </a:xfrm>
              <a:custGeom>
                <a:avLst/>
                <a:gdLst/>
                <a:ahLst/>
                <a:cxnLst/>
                <a:rect l="l" t="t" r="r" b="b"/>
                <a:pathLst>
                  <a:path w="417" h="1128" extrusionOk="0">
                    <a:moveTo>
                      <a:pt x="355" y="0"/>
                    </a:moveTo>
                    <a:cubicBezTo>
                      <a:pt x="341" y="0"/>
                      <a:pt x="327" y="7"/>
                      <a:pt x="320" y="23"/>
                    </a:cubicBezTo>
                    <a:cubicBezTo>
                      <a:pt x="179" y="355"/>
                      <a:pt x="30" y="718"/>
                      <a:pt x="2" y="1083"/>
                    </a:cubicBezTo>
                    <a:cubicBezTo>
                      <a:pt x="1" y="1112"/>
                      <a:pt x="23" y="1127"/>
                      <a:pt x="47" y="1127"/>
                    </a:cubicBezTo>
                    <a:cubicBezTo>
                      <a:pt x="68" y="1127"/>
                      <a:pt x="90" y="1116"/>
                      <a:pt x="98" y="1093"/>
                    </a:cubicBezTo>
                    <a:cubicBezTo>
                      <a:pt x="218" y="757"/>
                      <a:pt x="285" y="401"/>
                      <a:pt x="405" y="62"/>
                    </a:cubicBezTo>
                    <a:cubicBezTo>
                      <a:pt x="417" y="29"/>
                      <a:pt x="384" y="0"/>
                      <a:pt x="35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5" name="Google Shape;3815;p35"/>
              <p:cNvSpPr/>
              <p:nvPr/>
            </p:nvSpPr>
            <p:spPr>
              <a:xfrm>
                <a:off x="6882175" y="1511125"/>
                <a:ext cx="697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937" extrusionOk="0">
                    <a:moveTo>
                      <a:pt x="216" y="1"/>
                    </a:moveTo>
                    <a:cubicBezTo>
                      <a:pt x="196" y="1"/>
                      <a:pt x="175" y="12"/>
                      <a:pt x="167" y="37"/>
                    </a:cubicBezTo>
                    <a:cubicBezTo>
                      <a:pt x="78" y="305"/>
                      <a:pt x="1" y="619"/>
                      <a:pt x="47" y="901"/>
                    </a:cubicBezTo>
                    <a:cubicBezTo>
                      <a:pt x="50" y="924"/>
                      <a:pt x="72" y="936"/>
                      <a:pt x="94" y="936"/>
                    </a:cubicBezTo>
                    <a:cubicBezTo>
                      <a:pt x="116" y="936"/>
                      <a:pt x="138" y="924"/>
                      <a:pt x="142" y="901"/>
                    </a:cubicBezTo>
                    <a:cubicBezTo>
                      <a:pt x="181" y="619"/>
                      <a:pt x="184" y="344"/>
                      <a:pt x="265" y="65"/>
                    </a:cubicBezTo>
                    <a:cubicBezTo>
                      <a:pt x="278" y="26"/>
                      <a:pt x="247" y="1"/>
                      <a:pt x="21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6" name="Google Shape;3816;p35"/>
              <p:cNvSpPr/>
              <p:nvPr/>
            </p:nvSpPr>
            <p:spPr>
              <a:xfrm>
                <a:off x="6861075" y="1578000"/>
                <a:ext cx="12200" cy="29000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160" extrusionOk="0">
                    <a:moveTo>
                      <a:pt x="56" y="1"/>
                    </a:moveTo>
                    <a:cubicBezTo>
                      <a:pt x="29" y="1"/>
                      <a:pt x="1" y="18"/>
                      <a:pt x="4" y="48"/>
                    </a:cubicBezTo>
                    <a:cubicBezTo>
                      <a:pt x="50" y="437"/>
                      <a:pt x="156" y="836"/>
                      <a:pt x="407" y="1146"/>
                    </a:cubicBezTo>
                    <a:cubicBezTo>
                      <a:pt x="415" y="1156"/>
                      <a:pt x="424" y="1160"/>
                      <a:pt x="433" y="1160"/>
                    </a:cubicBezTo>
                    <a:cubicBezTo>
                      <a:pt x="461" y="1160"/>
                      <a:pt x="487" y="1123"/>
                      <a:pt x="474" y="1093"/>
                    </a:cubicBezTo>
                    <a:cubicBezTo>
                      <a:pt x="322" y="743"/>
                      <a:pt x="167" y="415"/>
                      <a:pt x="100" y="34"/>
                    </a:cubicBezTo>
                    <a:cubicBezTo>
                      <a:pt x="97" y="11"/>
                      <a:pt x="77" y="1"/>
                      <a:pt x="5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7" name="Google Shape;3817;p35"/>
              <p:cNvSpPr/>
              <p:nvPr/>
            </p:nvSpPr>
            <p:spPr>
              <a:xfrm>
                <a:off x="6880775" y="1603200"/>
                <a:ext cx="13850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687" extrusionOk="0">
                    <a:moveTo>
                      <a:pt x="86" y="0"/>
                    </a:moveTo>
                    <a:cubicBezTo>
                      <a:pt x="61" y="0"/>
                      <a:pt x="36" y="18"/>
                      <a:pt x="32" y="53"/>
                    </a:cubicBezTo>
                    <a:cubicBezTo>
                      <a:pt x="0" y="315"/>
                      <a:pt x="176" y="625"/>
                      <a:pt x="448" y="685"/>
                    </a:cubicBezTo>
                    <a:cubicBezTo>
                      <a:pt x="453" y="686"/>
                      <a:pt x="458" y="687"/>
                      <a:pt x="462" y="687"/>
                    </a:cubicBezTo>
                    <a:cubicBezTo>
                      <a:pt x="521" y="687"/>
                      <a:pt x="553" y="605"/>
                      <a:pt x="494" y="572"/>
                    </a:cubicBezTo>
                    <a:cubicBezTo>
                      <a:pt x="297" y="449"/>
                      <a:pt x="155" y="297"/>
                      <a:pt x="138" y="53"/>
                    </a:cubicBezTo>
                    <a:cubicBezTo>
                      <a:pt x="136" y="18"/>
                      <a:pt x="111" y="0"/>
                      <a:pt x="8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8" name="Google Shape;3818;p35"/>
              <p:cNvSpPr/>
              <p:nvPr/>
            </p:nvSpPr>
            <p:spPr>
              <a:xfrm>
                <a:off x="6887850" y="1633675"/>
                <a:ext cx="14725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683" extrusionOk="0">
                    <a:moveTo>
                      <a:pt x="67" y="1"/>
                    </a:moveTo>
                    <a:cubicBezTo>
                      <a:pt x="33" y="1"/>
                      <a:pt x="0" y="35"/>
                      <a:pt x="25" y="74"/>
                    </a:cubicBezTo>
                    <a:cubicBezTo>
                      <a:pt x="95" y="197"/>
                      <a:pt x="173" y="313"/>
                      <a:pt x="261" y="426"/>
                    </a:cubicBezTo>
                    <a:cubicBezTo>
                      <a:pt x="331" y="519"/>
                      <a:pt x="416" y="628"/>
                      <a:pt x="525" y="677"/>
                    </a:cubicBezTo>
                    <a:cubicBezTo>
                      <a:pt x="532" y="680"/>
                      <a:pt x="538" y="682"/>
                      <a:pt x="545" y="682"/>
                    </a:cubicBezTo>
                    <a:cubicBezTo>
                      <a:pt x="569" y="682"/>
                      <a:pt x="589" y="656"/>
                      <a:pt x="575" y="628"/>
                    </a:cubicBezTo>
                    <a:cubicBezTo>
                      <a:pt x="525" y="522"/>
                      <a:pt x="431" y="437"/>
                      <a:pt x="356" y="352"/>
                    </a:cubicBezTo>
                    <a:cubicBezTo>
                      <a:pt x="264" y="250"/>
                      <a:pt x="183" y="137"/>
                      <a:pt x="109" y="24"/>
                    </a:cubicBezTo>
                    <a:cubicBezTo>
                      <a:pt x="98" y="7"/>
                      <a:pt x="83" y="1"/>
                      <a:pt x="67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9" name="Google Shape;3819;p35"/>
              <p:cNvSpPr/>
              <p:nvPr/>
            </p:nvSpPr>
            <p:spPr>
              <a:xfrm>
                <a:off x="6897400" y="1443475"/>
                <a:ext cx="1995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798" h="1061" extrusionOk="0">
                    <a:moveTo>
                      <a:pt x="728" y="0"/>
                    </a:moveTo>
                    <a:cubicBezTo>
                      <a:pt x="718" y="0"/>
                      <a:pt x="707" y="4"/>
                      <a:pt x="698" y="14"/>
                    </a:cubicBezTo>
                    <a:cubicBezTo>
                      <a:pt x="405" y="278"/>
                      <a:pt x="119" y="628"/>
                      <a:pt x="10" y="1013"/>
                    </a:cubicBezTo>
                    <a:cubicBezTo>
                      <a:pt x="0" y="1040"/>
                      <a:pt x="24" y="1060"/>
                      <a:pt x="47" y="1060"/>
                    </a:cubicBezTo>
                    <a:cubicBezTo>
                      <a:pt x="60" y="1060"/>
                      <a:pt x="72" y="1054"/>
                      <a:pt x="80" y="1041"/>
                    </a:cubicBezTo>
                    <a:cubicBezTo>
                      <a:pt x="274" y="681"/>
                      <a:pt x="454" y="359"/>
                      <a:pt x="761" y="81"/>
                    </a:cubicBezTo>
                    <a:cubicBezTo>
                      <a:pt x="797" y="48"/>
                      <a:pt x="765" y="0"/>
                      <a:pt x="728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0" name="Google Shape;3820;p35"/>
              <p:cNvSpPr/>
              <p:nvPr/>
            </p:nvSpPr>
            <p:spPr>
              <a:xfrm>
                <a:off x="6844900" y="1491950"/>
                <a:ext cx="16150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1290" extrusionOk="0">
                    <a:moveTo>
                      <a:pt x="551" y="0"/>
                    </a:moveTo>
                    <a:cubicBezTo>
                      <a:pt x="531" y="0"/>
                      <a:pt x="512" y="10"/>
                      <a:pt x="500" y="34"/>
                    </a:cubicBezTo>
                    <a:cubicBezTo>
                      <a:pt x="298" y="412"/>
                      <a:pt x="90" y="811"/>
                      <a:pt x="6" y="1231"/>
                    </a:cubicBezTo>
                    <a:cubicBezTo>
                      <a:pt x="1" y="1263"/>
                      <a:pt x="28" y="1290"/>
                      <a:pt x="55" y="1290"/>
                    </a:cubicBezTo>
                    <a:cubicBezTo>
                      <a:pt x="68" y="1290"/>
                      <a:pt x="82" y="1283"/>
                      <a:pt x="90" y="1266"/>
                    </a:cubicBezTo>
                    <a:cubicBezTo>
                      <a:pt x="277" y="884"/>
                      <a:pt x="418" y="482"/>
                      <a:pt x="616" y="105"/>
                    </a:cubicBezTo>
                    <a:cubicBezTo>
                      <a:pt x="645" y="51"/>
                      <a:pt x="597" y="0"/>
                      <a:pt x="551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1" name="Google Shape;3821;p35"/>
              <p:cNvSpPr/>
              <p:nvPr/>
            </p:nvSpPr>
            <p:spPr>
              <a:xfrm>
                <a:off x="6846425" y="1543950"/>
                <a:ext cx="105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422" h="1250" extrusionOk="0">
                    <a:moveTo>
                      <a:pt x="349" y="1"/>
                    </a:moveTo>
                    <a:cubicBezTo>
                      <a:pt x="324" y="1"/>
                      <a:pt x="298" y="14"/>
                      <a:pt x="287" y="44"/>
                    </a:cubicBezTo>
                    <a:cubicBezTo>
                      <a:pt x="142" y="418"/>
                      <a:pt x="8" y="810"/>
                      <a:pt x="1" y="1212"/>
                    </a:cubicBezTo>
                    <a:cubicBezTo>
                      <a:pt x="1" y="1237"/>
                      <a:pt x="18" y="1250"/>
                      <a:pt x="37" y="1250"/>
                    </a:cubicBezTo>
                    <a:cubicBezTo>
                      <a:pt x="53" y="1250"/>
                      <a:pt x="69" y="1241"/>
                      <a:pt x="75" y="1223"/>
                    </a:cubicBezTo>
                    <a:cubicBezTo>
                      <a:pt x="199" y="845"/>
                      <a:pt x="269" y="453"/>
                      <a:pt x="407" y="75"/>
                    </a:cubicBezTo>
                    <a:cubicBezTo>
                      <a:pt x="422" y="29"/>
                      <a:pt x="386" y="1"/>
                      <a:pt x="349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2" name="Google Shape;3822;p35"/>
              <p:cNvSpPr/>
              <p:nvPr/>
            </p:nvSpPr>
            <p:spPr>
              <a:xfrm>
                <a:off x="6826050" y="1533925"/>
                <a:ext cx="10725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1498" extrusionOk="0">
                    <a:moveTo>
                      <a:pt x="359" y="1"/>
                    </a:moveTo>
                    <a:cubicBezTo>
                      <a:pt x="337" y="1"/>
                      <a:pt x="314" y="13"/>
                      <a:pt x="304" y="39"/>
                    </a:cubicBezTo>
                    <a:cubicBezTo>
                      <a:pt x="138" y="484"/>
                      <a:pt x="1" y="968"/>
                      <a:pt x="25" y="1444"/>
                    </a:cubicBezTo>
                    <a:cubicBezTo>
                      <a:pt x="27" y="1476"/>
                      <a:pt x="57" y="1497"/>
                      <a:pt x="84" y="1497"/>
                    </a:cubicBezTo>
                    <a:cubicBezTo>
                      <a:pt x="105" y="1497"/>
                      <a:pt x="125" y="1485"/>
                      <a:pt x="131" y="1458"/>
                    </a:cubicBezTo>
                    <a:cubicBezTo>
                      <a:pt x="216" y="989"/>
                      <a:pt x="268" y="530"/>
                      <a:pt x="413" y="70"/>
                    </a:cubicBezTo>
                    <a:cubicBezTo>
                      <a:pt x="428" y="28"/>
                      <a:pt x="394" y="1"/>
                      <a:pt x="359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3" name="Google Shape;3823;p35"/>
              <p:cNvSpPr/>
              <p:nvPr/>
            </p:nvSpPr>
            <p:spPr>
              <a:xfrm>
                <a:off x="6845275" y="1597750"/>
                <a:ext cx="485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194" h="793" extrusionOk="0">
                    <a:moveTo>
                      <a:pt x="125" y="0"/>
                    </a:moveTo>
                    <a:cubicBezTo>
                      <a:pt x="91" y="0"/>
                      <a:pt x="56" y="22"/>
                      <a:pt x="54" y="67"/>
                    </a:cubicBezTo>
                    <a:cubicBezTo>
                      <a:pt x="40" y="292"/>
                      <a:pt x="1" y="533"/>
                      <a:pt x="37" y="758"/>
                    </a:cubicBezTo>
                    <a:cubicBezTo>
                      <a:pt x="40" y="782"/>
                      <a:pt x="58" y="793"/>
                      <a:pt x="77" y="793"/>
                    </a:cubicBezTo>
                    <a:cubicBezTo>
                      <a:pt x="98" y="793"/>
                      <a:pt x="121" y="780"/>
                      <a:pt x="128" y="758"/>
                    </a:cubicBezTo>
                    <a:cubicBezTo>
                      <a:pt x="188" y="536"/>
                      <a:pt x="177" y="292"/>
                      <a:pt x="192" y="67"/>
                    </a:cubicBezTo>
                    <a:cubicBezTo>
                      <a:pt x="193" y="22"/>
                      <a:pt x="160" y="0"/>
                      <a:pt x="12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4" name="Google Shape;3824;p35"/>
              <p:cNvSpPr/>
              <p:nvPr/>
            </p:nvSpPr>
            <p:spPr>
              <a:xfrm>
                <a:off x="6834325" y="1584875"/>
                <a:ext cx="52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211" h="1342" extrusionOk="0">
                    <a:moveTo>
                      <a:pt x="176" y="0"/>
                    </a:moveTo>
                    <a:cubicBezTo>
                      <a:pt x="158" y="0"/>
                      <a:pt x="139" y="12"/>
                      <a:pt x="136" y="35"/>
                    </a:cubicBezTo>
                    <a:cubicBezTo>
                      <a:pt x="90" y="455"/>
                      <a:pt x="1" y="889"/>
                      <a:pt x="33" y="1312"/>
                    </a:cubicBezTo>
                    <a:cubicBezTo>
                      <a:pt x="35" y="1330"/>
                      <a:pt x="50" y="1341"/>
                      <a:pt x="65" y="1341"/>
                    </a:cubicBezTo>
                    <a:cubicBezTo>
                      <a:pt x="77" y="1341"/>
                      <a:pt x="88" y="1335"/>
                      <a:pt x="93" y="1319"/>
                    </a:cubicBezTo>
                    <a:cubicBezTo>
                      <a:pt x="199" y="906"/>
                      <a:pt x="185" y="458"/>
                      <a:pt x="209" y="35"/>
                    </a:cubicBezTo>
                    <a:cubicBezTo>
                      <a:pt x="211" y="12"/>
                      <a:pt x="194" y="0"/>
                      <a:pt x="17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5" name="Google Shape;3825;p35"/>
              <p:cNvSpPr/>
              <p:nvPr/>
            </p:nvSpPr>
            <p:spPr>
              <a:xfrm>
                <a:off x="6813525" y="1638925"/>
                <a:ext cx="6750" cy="30325"/>
              </a:xfrm>
              <a:custGeom>
                <a:avLst/>
                <a:gdLst/>
                <a:ahLst/>
                <a:cxnLst/>
                <a:rect l="l" t="t" r="r" b="b"/>
                <a:pathLst>
                  <a:path w="270" h="1213" extrusionOk="0">
                    <a:moveTo>
                      <a:pt x="89" y="1"/>
                    </a:moveTo>
                    <a:cubicBezTo>
                      <a:pt x="56" y="1"/>
                      <a:pt x="23" y="22"/>
                      <a:pt x="21" y="64"/>
                    </a:cubicBezTo>
                    <a:cubicBezTo>
                      <a:pt x="0" y="432"/>
                      <a:pt x="14" y="845"/>
                      <a:pt x="173" y="1184"/>
                    </a:cubicBezTo>
                    <a:cubicBezTo>
                      <a:pt x="181" y="1204"/>
                      <a:pt x="195" y="1212"/>
                      <a:pt x="210" y="1212"/>
                    </a:cubicBezTo>
                    <a:cubicBezTo>
                      <a:pt x="238" y="1212"/>
                      <a:pt x="270" y="1180"/>
                      <a:pt x="265" y="1145"/>
                    </a:cubicBezTo>
                    <a:cubicBezTo>
                      <a:pt x="215" y="778"/>
                      <a:pt x="134" y="439"/>
                      <a:pt x="152" y="64"/>
                    </a:cubicBezTo>
                    <a:cubicBezTo>
                      <a:pt x="153" y="22"/>
                      <a:pt x="122" y="1"/>
                      <a:pt x="89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6" name="Google Shape;3826;p35"/>
              <p:cNvSpPr/>
              <p:nvPr/>
            </p:nvSpPr>
            <p:spPr>
              <a:xfrm>
                <a:off x="6849275" y="1633550"/>
                <a:ext cx="6325" cy="217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870" extrusionOk="0">
                    <a:moveTo>
                      <a:pt x="189" y="0"/>
                    </a:moveTo>
                    <a:cubicBezTo>
                      <a:pt x="169" y="0"/>
                      <a:pt x="149" y="11"/>
                      <a:pt x="141" y="36"/>
                    </a:cubicBezTo>
                    <a:cubicBezTo>
                      <a:pt x="64" y="269"/>
                      <a:pt x="0" y="590"/>
                      <a:pt x="95" y="827"/>
                    </a:cubicBezTo>
                    <a:cubicBezTo>
                      <a:pt x="107" y="855"/>
                      <a:pt x="131" y="869"/>
                      <a:pt x="154" y="869"/>
                    </a:cubicBezTo>
                    <a:cubicBezTo>
                      <a:pt x="181" y="869"/>
                      <a:pt x="206" y="850"/>
                      <a:pt x="208" y="812"/>
                    </a:cubicBezTo>
                    <a:cubicBezTo>
                      <a:pt x="215" y="693"/>
                      <a:pt x="187" y="576"/>
                      <a:pt x="191" y="457"/>
                    </a:cubicBezTo>
                    <a:cubicBezTo>
                      <a:pt x="194" y="325"/>
                      <a:pt x="212" y="195"/>
                      <a:pt x="243" y="64"/>
                    </a:cubicBezTo>
                    <a:cubicBezTo>
                      <a:pt x="252" y="26"/>
                      <a:pt x="220" y="0"/>
                      <a:pt x="189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7" name="Google Shape;3827;p35"/>
              <p:cNvSpPr/>
              <p:nvPr/>
            </p:nvSpPr>
            <p:spPr>
              <a:xfrm>
                <a:off x="6743575" y="1607600"/>
                <a:ext cx="2420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2442" extrusionOk="0">
                    <a:moveTo>
                      <a:pt x="870" y="1"/>
                    </a:moveTo>
                    <a:cubicBezTo>
                      <a:pt x="848" y="1"/>
                      <a:pt x="826" y="11"/>
                      <a:pt x="810" y="36"/>
                    </a:cubicBezTo>
                    <a:cubicBezTo>
                      <a:pt x="380" y="739"/>
                      <a:pt x="30" y="1558"/>
                      <a:pt x="2" y="2391"/>
                    </a:cubicBezTo>
                    <a:cubicBezTo>
                      <a:pt x="0" y="2423"/>
                      <a:pt x="27" y="2441"/>
                      <a:pt x="54" y="2441"/>
                    </a:cubicBezTo>
                    <a:cubicBezTo>
                      <a:pt x="74" y="2441"/>
                      <a:pt x="95" y="2430"/>
                      <a:pt x="101" y="2405"/>
                    </a:cubicBezTo>
                    <a:cubicBezTo>
                      <a:pt x="295" y="1586"/>
                      <a:pt x="496" y="838"/>
                      <a:pt x="934" y="107"/>
                    </a:cubicBezTo>
                    <a:cubicBezTo>
                      <a:pt x="968" y="53"/>
                      <a:pt x="920" y="1"/>
                      <a:pt x="870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8" name="Google Shape;3828;p35"/>
              <p:cNvSpPr/>
              <p:nvPr/>
            </p:nvSpPr>
            <p:spPr>
              <a:xfrm>
                <a:off x="6684300" y="1590200"/>
                <a:ext cx="536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931" extrusionOk="0">
                    <a:moveTo>
                      <a:pt x="2078" y="1"/>
                    </a:moveTo>
                    <a:cubicBezTo>
                      <a:pt x="2071" y="1"/>
                      <a:pt x="2063" y="3"/>
                      <a:pt x="2055" y="9"/>
                    </a:cubicBezTo>
                    <a:cubicBezTo>
                      <a:pt x="1448" y="443"/>
                      <a:pt x="820" y="739"/>
                      <a:pt x="71" y="821"/>
                    </a:cubicBezTo>
                    <a:cubicBezTo>
                      <a:pt x="3" y="827"/>
                      <a:pt x="1" y="930"/>
                      <a:pt x="65" y="930"/>
                    </a:cubicBezTo>
                    <a:cubicBezTo>
                      <a:pt x="67" y="930"/>
                      <a:pt x="69" y="930"/>
                      <a:pt x="71" y="930"/>
                    </a:cubicBezTo>
                    <a:cubicBezTo>
                      <a:pt x="817" y="859"/>
                      <a:pt x="1554" y="594"/>
                      <a:pt x="2112" y="83"/>
                    </a:cubicBezTo>
                    <a:cubicBezTo>
                      <a:pt x="2144" y="53"/>
                      <a:pt x="2114" y="1"/>
                      <a:pt x="2078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35"/>
              <p:cNvSpPr/>
              <p:nvPr/>
            </p:nvSpPr>
            <p:spPr>
              <a:xfrm>
                <a:off x="6901900" y="1599600"/>
                <a:ext cx="66300" cy="17100"/>
              </a:xfrm>
              <a:custGeom>
                <a:avLst/>
                <a:gdLst/>
                <a:ahLst/>
                <a:cxnLst/>
                <a:rect l="l" t="t" r="r" b="b"/>
                <a:pathLst>
                  <a:path w="2652" h="684" extrusionOk="0">
                    <a:moveTo>
                      <a:pt x="61" y="0"/>
                    </a:moveTo>
                    <a:cubicBezTo>
                      <a:pt x="23" y="0"/>
                      <a:pt x="0" y="54"/>
                      <a:pt x="41" y="81"/>
                    </a:cubicBezTo>
                    <a:cubicBezTo>
                      <a:pt x="552" y="391"/>
                      <a:pt x="1148" y="683"/>
                      <a:pt x="1737" y="683"/>
                    </a:cubicBezTo>
                    <a:cubicBezTo>
                      <a:pt x="2038" y="683"/>
                      <a:pt x="2337" y="607"/>
                      <a:pt x="2622" y="417"/>
                    </a:cubicBezTo>
                    <a:cubicBezTo>
                      <a:pt x="2652" y="395"/>
                      <a:pt x="2634" y="352"/>
                      <a:pt x="2604" y="352"/>
                    </a:cubicBezTo>
                    <a:cubicBezTo>
                      <a:pt x="2598" y="352"/>
                      <a:pt x="2593" y="353"/>
                      <a:pt x="2587" y="356"/>
                    </a:cubicBezTo>
                    <a:cubicBezTo>
                      <a:pt x="2311" y="492"/>
                      <a:pt x="2037" y="548"/>
                      <a:pt x="1766" y="548"/>
                    </a:cubicBezTo>
                    <a:cubicBezTo>
                      <a:pt x="1185" y="548"/>
                      <a:pt x="618" y="291"/>
                      <a:pt x="84" y="6"/>
                    </a:cubicBezTo>
                    <a:cubicBezTo>
                      <a:pt x="76" y="2"/>
                      <a:pt x="68" y="0"/>
                      <a:pt x="61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0" name="Google Shape;3830;p35"/>
              <p:cNvSpPr/>
              <p:nvPr/>
            </p:nvSpPr>
            <p:spPr>
              <a:xfrm>
                <a:off x="6874550" y="1638425"/>
                <a:ext cx="21875" cy="3292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317" extrusionOk="0">
                    <a:moveTo>
                      <a:pt x="46" y="0"/>
                    </a:moveTo>
                    <a:cubicBezTo>
                      <a:pt x="23" y="0"/>
                      <a:pt x="1" y="18"/>
                      <a:pt x="9" y="46"/>
                    </a:cubicBezTo>
                    <a:cubicBezTo>
                      <a:pt x="168" y="516"/>
                      <a:pt x="419" y="982"/>
                      <a:pt x="800" y="1306"/>
                    </a:cubicBezTo>
                    <a:cubicBezTo>
                      <a:pt x="809" y="1314"/>
                      <a:pt x="818" y="1317"/>
                      <a:pt x="827" y="1317"/>
                    </a:cubicBezTo>
                    <a:cubicBezTo>
                      <a:pt x="855" y="1317"/>
                      <a:pt x="875" y="1284"/>
                      <a:pt x="853" y="1257"/>
                    </a:cubicBezTo>
                    <a:cubicBezTo>
                      <a:pt x="542" y="868"/>
                      <a:pt x="264" y="490"/>
                      <a:pt x="83" y="24"/>
                    </a:cubicBezTo>
                    <a:cubicBezTo>
                      <a:pt x="76" y="8"/>
                      <a:pt x="61" y="0"/>
                      <a:pt x="4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1" name="Google Shape;3831;p35"/>
              <p:cNvSpPr/>
              <p:nvPr/>
            </p:nvSpPr>
            <p:spPr>
              <a:xfrm>
                <a:off x="6818200" y="1594425"/>
                <a:ext cx="46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87" h="445" extrusionOk="0">
                    <a:moveTo>
                      <a:pt x="122" y="0"/>
                    </a:moveTo>
                    <a:cubicBezTo>
                      <a:pt x="101" y="0"/>
                      <a:pt x="80" y="10"/>
                      <a:pt x="71" y="34"/>
                    </a:cubicBezTo>
                    <a:cubicBezTo>
                      <a:pt x="21" y="164"/>
                      <a:pt x="0" y="288"/>
                      <a:pt x="36" y="419"/>
                    </a:cubicBezTo>
                    <a:cubicBezTo>
                      <a:pt x="40" y="437"/>
                      <a:pt x="53" y="445"/>
                      <a:pt x="67" y="445"/>
                    </a:cubicBezTo>
                    <a:cubicBezTo>
                      <a:pt x="85" y="445"/>
                      <a:pt x="104" y="431"/>
                      <a:pt x="106" y="412"/>
                    </a:cubicBezTo>
                    <a:cubicBezTo>
                      <a:pt x="116" y="291"/>
                      <a:pt x="131" y="174"/>
                      <a:pt x="173" y="62"/>
                    </a:cubicBezTo>
                    <a:cubicBezTo>
                      <a:pt x="186" y="25"/>
                      <a:pt x="154" y="0"/>
                      <a:pt x="12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2" name="Google Shape;3832;p35"/>
              <p:cNvSpPr/>
              <p:nvPr/>
            </p:nvSpPr>
            <p:spPr>
              <a:xfrm>
                <a:off x="6787025" y="1583550"/>
                <a:ext cx="12850" cy="3935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1574" extrusionOk="0">
                    <a:moveTo>
                      <a:pt x="426" y="1"/>
                    </a:moveTo>
                    <a:cubicBezTo>
                      <a:pt x="405" y="1"/>
                      <a:pt x="385" y="11"/>
                      <a:pt x="375" y="34"/>
                    </a:cubicBezTo>
                    <a:cubicBezTo>
                      <a:pt x="174" y="497"/>
                      <a:pt x="1" y="1033"/>
                      <a:pt x="71" y="1546"/>
                    </a:cubicBezTo>
                    <a:cubicBezTo>
                      <a:pt x="75" y="1564"/>
                      <a:pt x="92" y="1573"/>
                      <a:pt x="109" y="1573"/>
                    </a:cubicBezTo>
                    <a:cubicBezTo>
                      <a:pt x="127" y="1573"/>
                      <a:pt x="146" y="1564"/>
                      <a:pt x="149" y="1546"/>
                    </a:cubicBezTo>
                    <a:cubicBezTo>
                      <a:pt x="245" y="1041"/>
                      <a:pt x="294" y="564"/>
                      <a:pt x="495" y="84"/>
                    </a:cubicBezTo>
                    <a:cubicBezTo>
                      <a:pt x="514" y="39"/>
                      <a:pt x="467" y="1"/>
                      <a:pt x="42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3" name="Google Shape;3833;p35"/>
              <p:cNvSpPr/>
              <p:nvPr/>
            </p:nvSpPr>
            <p:spPr>
              <a:xfrm>
                <a:off x="6808875" y="1550725"/>
                <a:ext cx="8325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65" extrusionOk="0">
                    <a:moveTo>
                      <a:pt x="265" y="0"/>
                    </a:moveTo>
                    <a:cubicBezTo>
                      <a:pt x="242" y="0"/>
                      <a:pt x="219" y="13"/>
                      <a:pt x="211" y="42"/>
                    </a:cubicBezTo>
                    <a:cubicBezTo>
                      <a:pt x="140" y="288"/>
                      <a:pt x="31" y="553"/>
                      <a:pt x="2" y="814"/>
                    </a:cubicBezTo>
                    <a:cubicBezTo>
                      <a:pt x="0" y="844"/>
                      <a:pt x="30" y="864"/>
                      <a:pt x="58" y="864"/>
                    </a:cubicBezTo>
                    <a:cubicBezTo>
                      <a:pt x="76" y="864"/>
                      <a:pt x="93" y="856"/>
                      <a:pt x="101" y="839"/>
                    </a:cubicBezTo>
                    <a:cubicBezTo>
                      <a:pt x="211" y="606"/>
                      <a:pt x="253" y="320"/>
                      <a:pt x="320" y="69"/>
                    </a:cubicBezTo>
                    <a:cubicBezTo>
                      <a:pt x="333" y="28"/>
                      <a:pt x="299" y="0"/>
                      <a:pt x="26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4" name="Google Shape;3834;p35"/>
              <p:cNvSpPr/>
              <p:nvPr/>
            </p:nvSpPr>
            <p:spPr>
              <a:xfrm>
                <a:off x="6775925" y="1559650"/>
                <a:ext cx="128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514" h="1020" extrusionOk="0">
                    <a:moveTo>
                      <a:pt x="412" y="1"/>
                    </a:moveTo>
                    <a:cubicBezTo>
                      <a:pt x="390" y="1"/>
                      <a:pt x="368" y="10"/>
                      <a:pt x="353" y="34"/>
                    </a:cubicBezTo>
                    <a:cubicBezTo>
                      <a:pt x="181" y="309"/>
                      <a:pt x="11" y="644"/>
                      <a:pt x="0" y="977"/>
                    </a:cubicBezTo>
                    <a:cubicBezTo>
                      <a:pt x="0" y="1006"/>
                      <a:pt x="21" y="1020"/>
                      <a:pt x="43" y="1020"/>
                    </a:cubicBezTo>
                    <a:cubicBezTo>
                      <a:pt x="63" y="1020"/>
                      <a:pt x="84" y="1009"/>
                      <a:pt x="92" y="987"/>
                    </a:cubicBezTo>
                    <a:cubicBezTo>
                      <a:pt x="219" y="687"/>
                      <a:pt x="300" y="390"/>
                      <a:pt x="477" y="108"/>
                    </a:cubicBezTo>
                    <a:cubicBezTo>
                      <a:pt x="514" y="54"/>
                      <a:pt x="463" y="1"/>
                      <a:pt x="412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35"/>
              <p:cNvSpPr/>
              <p:nvPr/>
            </p:nvSpPr>
            <p:spPr>
              <a:xfrm>
                <a:off x="6816800" y="1502000"/>
                <a:ext cx="13950" cy="2157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863" extrusionOk="0">
                    <a:moveTo>
                      <a:pt x="472" y="0"/>
                    </a:moveTo>
                    <a:cubicBezTo>
                      <a:pt x="457" y="0"/>
                      <a:pt x="443" y="5"/>
                      <a:pt x="431" y="16"/>
                    </a:cubicBezTo>
                    <a:cubicBezTo>
                      <a:pt x="215" y="218"/>
                      <a:pt x="35" y="518"/>
                      <a:pt x="3" y="814"/>
                    </a:cubicBezTo>
                    <a:cubicBezTo>
                      <a:pt x="1" y="845"/>
                      <a:pt x="28" y="863"/>
                      <a:pt x="55" y="863"/>
                    </a:cubicBezTo>
                    <a:cubicBezTo>
                      <a:pt x="72" y="863"/>
                      <a:pt x="89" y="856"/>
                      <a:pt x="99" y="839"/>
                    </a:cubicBezTo>
                    <a:cubicBezTo>
                      <a:pt x="169" y="715"/>
                      <a:pt x="222" y="581"/>
                      <a:pt x="293" y="454"/>
                    </a:cubicBezTo>
                    <a:cubicBezTo>
                      <a:pt x="360" y="327"/>
                      <a:pt x="444" y="211"/>
                      <a:pt x="526" y="91"/>
                    </a:cubicBezTo>
                    <a:cubicBezTo>
                      <a:pt x="558" y="46"/>
                      <a:pt x="515" y="0"/>
                      <a:pt x="472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6" name="Google Shape;3836;p35"/>
              <p:cNvSpPr/>
              <p:nvPr/>
            </p:nvSpPr>
            <p:spPr>
              <a:xfrm>
                <a:off x="6778775" y="1513125"/>
                <a:ext cx="14575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720" extrusionOk="0">
                    <a:moveTo>
                      <a:pt x="496" y="0"/>
                    </a:moveTo>
                    <a:cubicBezTo>
                      <a:pt x="477" y="0"/>
                      <a:pt x="458" y="8"/>
                      <a:pt x="444" y="27"/>
                    </a:cubicBezTo>
                    <a:cubicBezTo>
                      <a:pt x="303" y="228"/>
                      <a:pt x="122" y="426"/>
                      <a:pt x="17" y="648"/>
                    </a:cubicBezTo>
                    <a:cubicBezTo>
                      <a:pt x="1" y="682"/>
                      <a:pt x="27" y="719"/>
                      <a:pt x="58" y="719"/>
                    </a:cubicBezTo>
                    <a:cubicBezTo>
                      <a:pt x="69" y="719"/>
                      <a:pt x="80" y="715"/>
                      <a:pt x="91" y="705"/>
                    </a:cubicBezTo>
                    <a:cubicBezTo>
                      <a:pt x="271" y="532"/>
                      <a:pt x="405" y="292"/>
                      <a:pt x="550" y="91"/>
                    </a:cubicBezTo>
                    <a:cubicBezTo>
                      <a:pt x="582" y="44"/>
                      <a:pt x="540" y="0"/>
                      <a:pt x="49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7" name="Google Shape;3837;p35"/>
              <p:cNvSpPr/>
              <p:nvPr/>
            </p:nvSpPr>
            <p:spPr>
              <a:xfrm>
                <a:off x="6804075" y="1541975"/>
                <a:ext cx="8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403" extrusionOk="0">
                    <a:moveTo>
                      <a:pt x="215" y="0"/>
                    </a:moveTo>
                    <a:cubicBezTo>
                      <a:pt x="199" y="0"/>
                      <a:pt x="182" y="6"/>
                      <a:pt x="166" y="20"/>
                    </a:cubicBezTo>
                    <a:cubicBezTo>
                      <a:pt x="75" y="105"/>
                      <a:pt x="0" y="260"/>
                      <a:pt x="78" y="377"/>
                    </a:cubicBezTo>
                    <a:cubicBezTo>
                      <a:pt x="89" y="393"/>
                      <a:pt x="110" y="402"/>
                      <a:pt x="130" y="402"/>
                    </a:cubicBezTo>
                    <a:cubicBezTo>
                      <a:pt x="154" y="402"/>
                      <a:pt x="176" y="390"/>
                      <a:pt x="181" y="363"/>
                    </a:cubicBezTo>
                    <a:cubicBezTo>
                      <a:pt x="198" y="268"/>
                      <a:pt x="191" y="193"/>
                      <a:pt x="269" y="123"/>
                    </a:cubicBezTo>
                    <a:cubicBezTo>
                      <a:pt x="323" y="73"/>
                      <a:pt x="273" y="0"/>
                      <a:pt x="21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8" name="Google Shape;3838;p35"/>
              <p:cNvSpPr/>
              <p:nvPr/>
            </p:nvSpPr>
            <p:spPr>
              <a:xfrm>
                <a:off x="6873400" y="1482225"/>
                <a:ext cx="797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319" h="522" extrusionOk="0">
                    <a:moveTo>
                      <a:pt x="236" y="1"/>
                    </a:moveTo>
                    <a:cubicBezTo>
                      <a:pt x="216" y="1"/>
                      <a:pt x="196" y="10"/>
                      <a:pt x="186" y="31"/>
                    </a:cubicBezTo>
                    <a:cubicBezTo>
                      <a:pt x="122" y="155"/>
                      <a:pt x="31" y="307"/>
                      <a:pt x="5" y="444"/>
                    </a:cubicBezTo>
                    <a:cubicBezTo>
                      <a:pt x="0" y="480"/>
                      <a:pt x="34" y="521"/>
                      <a:pt x="69" y="521"/>
                    </a:cubicBezTo>
                    <a:cubicBezTo>
                      <a:pt x="83" y="521"/>
                      <a:pt x="96" y="515"/>
                      <a:pt x="108" y="501"/>
                    </a:cubicBezTo>
                    <a:cubicBezTo>
                      <a:pt x="200" y="388"/>
                      <a:pt x="253" y="218"/>
                      <a:pt x="302" y="80"/>
                    </a:cubicBezTo>
                    <a:cubicBezTo>
                      <a:pt x="319" y="36"/>
                      <a:pt x="276" y="1"/>
                      <a:pt x="23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9" name="Google Shape;3839;p35"/>
              <p:cNvSpPr/>
              <p:nvPr/>
            </p:nvSpPr>
            <p:spPr>
              <a:xfrm>
                <a:off x="6852875" y="1455100"/>
                <a:ext cx="11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99" extrusionOk="0">
                    <a:moveTo>
                      <a:pt x="363" y="0"/>
                    </a:moveTo>
                    <a:cubicBezTo>
                      <a:pt x="348" y="0"/>
                      <a:pt x="332" y="6"/>
                      <a:pt x="318" y="18"/>
                    </a:cubicBezTo>
                    <a:cubicBezTo>
                      <a:pt x="199" y="127"/>
                      <a:pt x="57" y="272"/>
                      <a:pt x="11" y="435"/>
                    </a:cubicBezTo>
                    <a:cubicBezTo>
                      <a:pt x="1" y="468"/>
                      <a:pt x="33" y="498"/>
                      <a:pt x="66" y="498"/>
                    </a:cubicBezTo>
                    <a:cubicBezTo>
                      <a:pt x="78" y="498"/>
                      <a:pt x="90" y="494"/>
                      <a:pt x="99" y="484"/>
                    </a:cubicBezTo>
                    <a:cubicBezTo>
                      <a:pt x="209" y="364"/>
                      <a:pt x="290" y="223"/>
                      <a:pt x="414" y="110"/>
                    </a:cubicBezTo>
                    <a:cubicBezTo>
                      <a:pt x="463" y="66"/>
                      <a:pt x="416" y="0"/>
                      <a:pt x="363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0" name="Google Shape;3840;p35"/>
              <p:cNvSpPr/>
              <p:nvPr/>
            </p:nvSpPr>
            <p:spPr>
              <a:xfrm>
                <a:off x="6920150" y="1393125"/>
                <a:ext cx="3415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215" extrusionOk="0">
                    <a:moveTo>
                      <a:pt x="1284" y="1"/>
                    </a:moveTo>
                    <a:cubicBezTo>
                      <a:pt x="1283" y="1"/>
                      <a:pt x="1282" y="1"/>
                      <a:pt x="1281" y="1"/>
                    </a:cubicBezTo>
                    <a:cubicBezTo>
                      <a:pt x="1042" y="8"/>
                      <a:pt x="897" y="195"/>
                      <a:pt x="741" y="358"/>
                    </a:cubicBezTo>
                    <a:cubicBezTo>
                      <a:pt x="494" y="609"/>
                      <a:pt x="243" y="863"/>
                      <a:pt x="28" y="1142"/>
                    </a:cubicBezTo>
                    <a:cubicBezTo>
                      <a:pt x="1" y="1174"/>
                      <a:pt x="26" y="1215"/>
                      <a:pt x="58" y="1215"/>
                    </a:cubicBezTo>
                    <a:cubicBezTo>
                      <a:pt x="68" y="1215"/>
                      <a:pt x="78" y="1211"/>
                      <a:pt x="88" y="1202"/>
                    </a:cubicBezTo>
                    <a:cubicBezTo>
                      <a:pt x="296" y="1025"/>
                      <a:pt x="487" y="831"/>
                      <a:pt x="677" y="633"/>
                    </a:cubicBezTo>
                    <a:cubicBezTo>
                      <a:pt x="847" y="453"/>
                      <a:pt x="1042" y="160"/>
                      <a:pt x="1299" y="121"/>
                    </a:cubicBezTo>
                    <a:cubicBezTo>
                      <a:pt x="1365" y="111"/>
                      <a:pt x="1349" y="1"/>
                      <a:pt x="1284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1" name="Google Shape;3841;p35"/>
              <p:cNvSpPr/>
              <p:nvPr/>
            </p:nvSpPr>
            <p:spPr>
              <a:xfrm>
                <a:off x="6930800" y="1436200"/>
                <a:ext cx="14250" cy="121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486" extrusionOk="0">
                    <a:moveTo>
                      <a:pt x="448" y="0"/>
                    </a:moveTo>
                    <a:cubicBezTo>
                      <a:pt x="430" y="0"/>
                      <a:pt x="412" y="7"/>
                      <a:pt x="396" y="22"/>
                    </a:cubicBezTo>
                    <a:cubicBezTo>
                      <a:pt x="272" y="139"/>
                      <a:pt x="121" y="251"/>
                      <a:pt x="29" y="396"/>
                    </a:cubicBezTo>
                    <a:cubicBezTo>
                      <a:pt x="0" y="440"/>
                      <a:pt x="39" y="485"/>
                      <a:pt x="82" y="485"/>
                    </a:cubicBezTo>
                    <a:cubicBezTo>
                      <a:pt x="92" y="485"/>
                      <a:pt x="101" y="483"/>
                      <a:pt x="111" y="478"/>
                    </a:cubicBezTo>
                    <a:cubicBezTo>
                      <a:pt x="259" y="396"/>
                      <a:pt x="386" y="251"/>
                      <a:pt x="510" y="139"/>
                    </a:cubicBezTo>
                    <a:cubicBezTo>
                      <a:pt x="570" y="84"/>
                      <a:pt x="512" y="0"/>
                      <a:pt x="448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2" name="Google Shape;3842;p35"/>
              <p:cNvSpPr/>
              <p:nvPr/>
            </p:nvSpPr>
            <p:spPr>
              <a:xfrm>
                <a:off x="6891250" y="1428500"/>
                <a:ext cx="17800" cy="2317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927" extrusionOk="0">
                    <a:moveTo>
                      <a:pt x="614" y="0"/>
                    </a:moveTo>
                    <a:cubicBezTo>
                      <a:pt x="599" y="0"/>
                      <a:pt x="583" y="6"/>
                      <a:pt x="570" y="20"/>
                    </a:cubicBezTo>
                    <a:cubicBezTo>
                      <a:pt x="326" y="266"/>
                      <a:pt x="122" y="542"/>
                      <a:pt x="12" y="870"/>
                    </a:cubicBezTo>
                    <a:cubicBezTo>
                      <a:pt x="0" y="903"/>
                      <a:pt x="27" y="926"/>
                      <a:pt x="54" y="926"/>
                    </a:cubicBezTo>
                    <a:cubicBezTo>
                      <a:pt x="68" y="926"/>
                      <a:pt x="81" y="920"/>
                      <a:pt x="89" y="906"/>
                    </a:cubicBezTo>
                    <a:cubicBezTo>
                      <a:pt x="256" y="623"/>
                      <a:pt x="432" y="351"/>
                      <a:pt x="665" y="115"/>
                    </a:cubicBezTo>
                    <a:cubicBezTo>
                      <a:pt x="711" y="68"/>
                      <a:pt x="665" y="0"/>
                      <a:pt x="614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3" name="Google Shape;3843;p35"/>
              <p:cNvSpPr/>
              <p:nvPr/>
            </p:nvSpPr>
            <p:spPr>
              <a:xfrm>
                <a:off x="6941575" y="1407200"/>
                <a:ext cx="2452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839" extrusionOk="0">
                    <a:moveTo>
                      <a:pt x="930" y="1"/>
                    </a:moveTo>
                    <a:cubicBezTo>
                      <a:pt x="924" y="1"/>
                      <a:pt x="918" y="2"/>
                      <a:pt x="911" y="7"/>
                    </a:cubicBezTo>
                    <a:cubicBezTo>
                      <a:pt x="760" y="113"/>
                      <a:pt x="622" y="229"/>
                      <a:pt x="481" y="346"/>
                    </a:cubicBezTo>
                    <a:cubicBezTo>
                      <a:pt x="329" y="473"/>
                      <a:pt x="156" y="589"/>
                      <a:pt x="32" y="745"/>
                    </a:cubicBezTo>
                    <a:cubicBezTo>
                      <a:pt x="1" y="782"/>
                      <a:pt x="26" y="838"/>
                      <a:pt x="69" y="838"/>
                    </a:cubicBezTo>
                    <a:cubicBezTo>
                      <a:pt x="79" y="838"/>
                      <a:pt x="89" y="836"/>
                      <a:pt x="100" y="829"/>
                    </a:cubicBezTo>
                    <a:cubicBezTo>
                      <a:pt x="255" y="737"/>
                      <a:pt x="385" y="600"/>
                      <a:pt x="519" y="479"/>
                    </a:cubicBezTo>
                    <a:cubicBezTo>
                      <a:pt x="672" y="346"/>
                      <a:pt x="820" y="215"/>
                      <a:pt x="957" y="70"/>
                    </a:cubicBezTo>
                    <a:cubicBezTo>
                      <a:pt x="980" y="43"/>
                      <a:pt x="958" y="1"/>
                      <a:pt x="930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4" name="Google Shape;3844;p35"/>
              <p:cNvSpPr/>
              <p:nvPr/>
            </p:nvSpPr>
            <p:spPr>
              <a:xfrm>
                <a:off x="6919075" y="1452900"/>
                <a:ext cx="725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29" h="22" extrusionOk="0">
                    <a:moveTo>
                      <a:pt x="14" y="0"/>
                    </a:moveTo>
                    <a:cubicBezTo>
                      <a:pt x="0" y="0"/>
                      <a:pt x="0" y="21"/>
                      <a:pt x="14" y="21"/>
                    </a:cubicBezTo>
                    <a:cubicBezTo>
                      <a:pt x="29" y="21"/>
                      <a:pt x="29" y="0"/>
                      <a:pt x="14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5" name="Google Shape;3845;p35"/>
              <p:cNvSpPr/>
              <p:nvPr/>
            </p:nvSpPr>
            <p:spPr>
              <a:xfrm>
                <a:off x="6921100" y="1435950"/>
                <a:ext cx="750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30" h="25" extrusionOk="0">
                    <a:moveTo>
                      <a:pt x="15" y="0"/>
                    </a:moveTo>
                    <a:cubicBezTo>
                      <a:pt x="0" y="0"/>
                      <a:pt x="0" y="25"/>
                      <a:pt x="15" y="25"/>
                    </a:cubicBezTo>
                    <a:cubicBezTo>
                      <a:pt x="29" y="25"/>
                      <a:pt x="29" y="0"/>
                      <a:pt x="15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6" name="Google Shape;3846;p35"/>
              <p:cNvSpPr/>
              <p:nvPr/>
            </p:nvSpPr>
            <p:spPr>
              <a:xfrm>
                <a:off x="6978825" y="1375800"/>
                <a:ext cx="199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798" h="542" extrusionOk="0">
                    <a:moveTo>
                      <a:pt x="730" y="0"/>
                    </a:moveTo>
                    <a:cubicBezTo>
                      <a:pt x="726" y="0"/>
                      <a:pt x="721" y="1"/>
                      <a:pt x="717" y="2"/>
                    </a:cubicBezTo>
                    <a:cubicBezTo>
                      <a:pt x="463" y="62"/>
                      <a:pt x="187" y="246"/>
                      <a:pt x="29" y="454"/>
                    </a:cubicBezTo>
                    <a:cubicBezTo>
                      <a:pt x="0" y="491"/>
                      <a:pt x="40" y="541"/>
                      <a:pt x="81" y="541"/>
                    </a:cubicBezTo>
                    <a:cubicBezTo>
                      <a:pt x="91" y="541"/>
                      <a:pt x="100" y="538"/>
                      <a:pt x="109" y="531"/>
                    </a:cubicBezTo>
                    <a:cubicBezTo>
                      <a:pt x="215" y="454"/>
                      <a:pt x="308" y="366"/>
                      <a:pt x="417" y="292"/>
                    </a:cubicBezTo>
                    <a:cubicBezTo>
                      <a:pt x="526" y="218"/>
                      <a:pt x="643" y="161"/>
                      <a:pt x="756" y="94"/>
                    </a:cubicBezTo>
                    <a:cubicBezTo>
                      <a:pt x="798" y="65"/>
                      <a:pt x="775" y="0"/>
                      <a:pt x="730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7" name="Google Shape;3847;p35"/>
              <p:cNvSpPr/>
              <p:nvPr/>
            </p:nvSpPr>
            <p:spPr>
              <a:xfrm>
                <a:off x="6977525" y="1397500"/>
                <a:ext cx="155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493" extrusionOk="0">
                    <a:moveTo>
                      <a:pt x="531" y="1"/>
                    </a:moveTo>
                    <a:cubicBezTo>
                      <a:pt x="527" y="1"/>
                      <a:pt x="522" y="1"/>
                      <a:pt x="518" y="2"/>
                    </a:cubicBezTo>
                    <a:cubicBezTo>
                      <a:pt x="310" y="45"/>
                      <a:pt x="45" y="218"/>
                      <a:pt x="3" y="440"/>
                    </a:cubicBezTo>
                    <a:cubicBezTo>
                      <a:pt x="0" y="463"/>
                      <a:pt x="20" y="492"/>
                      <a:pt x="44" y="492"/>
                    </a:cubicBezTo>
                    <a:cubicBezTo>
                      <a:pt x="50" y="492"/>
                      <a:pt x="57" y="490"/>
                      <a:pt x="63" y="486"/>
                    </a:cubicBezTo>
                    <a:cubicBezTo>
                      <a:pt x="145" y="426"/>
                      <a:pt x="208" y="352"/>
                      <a:pt x="278" y="285"/>
                    </a:cubicBezTo>
                    <a:cubicBezTo>
                      <a:pt x="363" y="211"/>
                      <a:pt x="462" y="162"/>
                      <a:pt x="561" y="108"/>
                    </a:cubicBezTo>
                    <a:cubicBezTo>
                      <a:pt x="620" y="79"/>
                      <a:pt x="584" y="1"/>
                      <a:pt x="531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8" name="Google Shape;3848;p35"/>
              <p:cNvSpPr/>
              <p:nvPr/>
            </p:nvSpPr>
            <p:spPr>
              <a:xfrm>
                <a:off x="7009375" y="1341400"/>
                <a:ext cx="14625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585" h="415" extrusionOk="0">
                    <a:moveTo>
                      <a:pt x="491" y="0"/>
                    </a:moveTo>
                    <a:cubicBezTo>
                      <a:pt x="480" y="0"/>
                      <a:pt x="468" y="4"/>
                      <a:pt x="455" y="12"/>
                    </a:cubicBezTo>
                    <a:cubicBezTo>
                      <a:pt x="314" y="107"/>
                      <a:pt x="145" y="196"/>
                      <a:pt x="28" y="323"/>
                    </a:cubicBezTo>
                    <a:cubicBezTo>
                      <a:pt x="0" y="354"/>
                      <a:pt x="21" y="415"/>
                      <a:pt x="63" y="415"/>
                    </a:cubicBezTo>
                    <a:cubicBezTo>
                      <a:pt x="69" y="415"/>
                      <a:pt x="75" y="414"/>
                      <a:pt x="81" y="411"/>
                    </a:cubicBezTo>
                    <a:cubicBezTo>
                      <a:pt x="240" y="348"/>
                      <a:pt x="385" y="227"/>
                      <a:pt x="526" y="128"/>
                    </a:cubicBezTo>
                    <a:cubicBezTo>
                      <a:pt x="585" y="87"/>
                      <a:pt x="548" y="0"/>
                      <a:pt x="491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9" name="Google Shape;3849;p35"/>
              <p:cNvSpPr/>
              <p:nvPr/>
            </p:nvSpPr>
            <p:spPr>
              <a:xfrm>
                <a:off x="7013375" y="1370050"/>
                <a:ext cx="8650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08" extrusionOk="0">
                    <a:moveTo>
                      <a:pt x="296" y="1"/>
                    </a:moveTo>
                    <a:cubicBezTo>
                      <a:pt x="290" y="1"/>
                      <a:pt x="284" y="3"/>
                      <a:pt x="278" y="6"/>
                    </a:cubicBezTo>
                    <a:cubicBezTo>
                      <a:pt x="193" y="52"/>
                      <a:pt x="112" y="101"/>
                      <a:pt x="31" y="155"/>
                    </a:cubicBezTo>
                    <a:cubicBezTo>
                      <a:pt x="1" y="173"/>
                      <a:pt x="16" y="208"/>
                      <a:pt x="43" y="208"/>
                    </a:cubicBezTo>
                    <a:cubicBezTo>
                      <a:pt x="48" y="208"/>
                      <a:pt x="53" y="207"/>
                      <a:pt x="59" y="204"/>
                    </a:cubicBezTo>
                    <a:cubicBezTo>
                      <a:pt x="143" y="162"/>
                      <a:pt x="228" y="116"/>
                      <a:pt x="313" y="67"/>
                    </a:cubicBezTo>
                    <a:cubicBezTo>
                      <a:pt x="346" y="49"/>
                      <a:pt x="326" y="1"/>
                      <a:pt x="296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0" name="Google Shape;3850;p35"/>
              <p:cNvSpPr/>
              <p:nvPr/>
            </p:nvSpPr>
            <p:spPr>
              <a:xfrm>
                <a:off x="7047575" y="1316775"/>
                <a:ext cx="187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603" extrusionOk="0">
                    <a:moveTo>
                      <a:pt x="654" y="1"/>
                    </a:moveTo>
                    <a:cubicBezTo>
                      <a:pt x="640" y="1"/>
                      <a:pt x="625" y="5"/>
                      <a:pt x="611" y="16"/>
                    </a:cubicBezTo>
                    <a:cubicBezTo>
                      <a:pt x="414" y="174"/>
                      <a:pt x="198" y="326"/>
                      <a:pt x="33" y="513"/>
                    </a:cubicBezTo>
                    <a:cubicBezTo>
                      <a:pt x="0" y="548"/>
                      <a:pt x="28" y="602"/>
                      <a:pt x="67" y="602"/>
                    </a:cubicBezTo>
                    <a:cubicBezTo>
                      <a:pt x="75" y="602"/>
                      <a:pt x="83" y="600"/>
                      <a:pt x="92" y="595"/>
                    </a:cubicBezTo>
                    <a:cubicBezTo>
                      <a:pt x="315" y="461"/>
                      <a:pt x="509" y="273"/>
                      <a:pt x="703" y="107"/>
                    </a:cubicBezTo>
                    <a:cubicBezTo>
                      <a:pt x="750" y="63"/>
                      <a:pt x="706" y="1"/>
                      <a:pt x="654" y="1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1" name="Google Shape;3851;p35"/>
              <p:cNvSpPr/>
              <p:nvPr/>
            </p:nvSpPr>
            <p:spPr>
              <a:xfrm>
                <a:off x="7056400" y="1323550"/>
                <a:ext cx="23350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04" extrusionOk="0">
                    <a:moveTo>
                      <a:pt x="846" y="0"/>
                    </a:moveTo>
                    <a:cubicBezTo>
                      <a:pt x="832" y="0"/>
                      <a:pt x="818" y="6"/>
                      <a:pt x="806" y="20"/>
                    </a:cubicBezTo>
                    <a:cubicBezTo>
                      <a:pt x="576" y="281"/>
                      <a:pt x="315" y="511"/>
                      <a:pt x="36" y="719"/>
                    </a:cubicBezTo>
                    <a:cubicBezTo>
                      <a:pt x="0" y="748"/>
                      <a:pt x="22" y="803"/>
                      <a:pt x="59" y="803"/>
                    </a:cubicBezTo>
                    <a:cubicBezTo>
                      <a:pt x="66" y="803"/>
                      <a:pt x="74" y="801"/>
                      <a:pt x="82" y="796"/>
                    </a:cubicBezTo>
                    <a:cubicBezTo>
                      <a:pt x="396" y="617"/>
                      <a:pt x="657" y="387"/>
                      <a:pt x="894" y="112"/>
                    </a:cubicBezTo>
                    <a:cubicBezTo>
                      <a:pt x="934" y="63"/>
                      <a:pt x="892" y="0"/>
                      <a:pt x="84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2" name="Google Shape;3852;p35"/>
              <p:cNvSpPr/>
              <p:nvPr/>
            </p:nvSpPr>
            <p:spPr>
              <a:xfrm>
                <a:off x="7010800" y="1352425"/>
                <a:ext cx="2132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53" h="658" extrusionOk="0">
                    <a:moveTo>
                      <a:pt x="766" y="0"/>
                    </a:moveTo>
                    <a:cubicBezTo>
                      <a:pt x="754" y="0"/>
                      <a:pt x="742" y="4"/>
                      <a:pt x="730" y="12"/>
                    </a:cubicBezTo>
                    <a:cubicBezTo>
                      <a:pt x="497" y="200"/>
                      <a:pt x="236" y="373"/>
                      <a:pt x="28" y="588"/>
                    </a:cubicBezTo>
                    <a:cubicBezTo>
                      <a:pt x="1" y="614"/>
                      <a:pt x="26" y="657"/>
                      <a:pt x="57" y="657"/>
                    </a:cubicBezTo>
                    <a:cubicBezTo>
                      <a:pt x="63" y="657"/>
                      <a:pt x="70" y="655"/>
                      <a:pt x="77" y="651"/>
                    </a:cubicBezTo>
                    <a:cubicBezTo>
                      <a:pt x="339" y="496"/>
                      <a:pt x="572" y="280"/>
                      <a:pt x="808" y="90"/>
                    </a:cubicBezTo>
                    <a:cubicBezTo>
                      <a:pt x="853" y="56"/>
                      <a:pt x="813" y="0"/>
                      <a:pt x="766" y="0"/>
                    </a:cubicBezTo>
                    <a:close/>
                  </a:path>
                </a:pathLst>
              </a:custGeom>
              <a:solidFill>
                <a:srgbClr val="7A2F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3" name="Google Shape;3853;p35"/>
              <p:cNvSpPr/>
              <p:nvPr/>
            </p:nvSpPr>
            <p:spPr>
              <a:xfrm>
                <a:off x="6697250" y="1773125"/>
                <a:ext cx="763225" cy="525675"/>
              </a:xfrm>
              <a:custGeom>
                <a:avLst/>
                <a:gdLst/>
                <a:ahLst/>
                <a:cxnLst/>
                <a:rect l="l" t="t" r="r" b="b"/>
                <a:pathLst>
                  <a:path w="30529" h="21027" extrusionOk="0">
                    <a:moveTo>
                      <a:pt x="24997" y="1"/>
                    </a:moveTo>
                    <a:cubicBezTo>
                      <a:pt x="24168" y="1"/>
                      <a:pt x="23404" y="367"/>
                      <a:pt x="22945" y="1316"/>
                    </a:cubicBezTo>
                    <a:cubicBezTo>
                      <a:pt x="22427" y="975"/>
                      <a:pt x="21845" y="834"/>
                      <a:pt x="21254" y="834"/>
                    </a:cubicBezTo>
                    <a:cubicBezTo>
                      <a:pt x="20303" y="834"/>
                      <a:pt x="19326" y="1198"/>
                      <a:pt x="18536" y="1683"/>
                    </a:cubicBezTo>
                    <a:cubicBezTo>
                      <a:pt x="16732" y="2791"/>
                      <a:pt x="15182" y="4165"/>
                      <a:pt x="13508" y="5443"/>
                    </a:cubicBezTo>
                    <a:cubicBezTo>
                      <a:pt x="10137" y="8020"/>
                      <a:pt x="8026" y="9739"/>
                      <a:pt x="3613" y="10389"/>
                    </a:cubicBezTo>
                    <a:cubicBezTo>
                      <a:pt x="1908" y="10640"/>
                      <a:pt x="199" y="11236"/>
                      <a:pt x="146" y="12201"/>
                    </a:cubicBezTo>
                    <a:cubicBezTo>
                      <a:pt x="0" y="15002"/>
                      <a:pt x="2631" y="16151"/>
                      <a:pt x="5819" y="16151"/>
                    </a:cubicBezTo>
                    <a:cubicBezTo>
                      <a:pt x="7870" y="16151"/>
                      <a:pt x="10151" y="15675"/>
                      <a:pt x="12071" y="14858"/>
                    </a:cubicBezTo>
                    <a:lnTo>
                      <a:pt x="12071" y="14858"/>
                    </a:lnTo>
                    <a:cubicBezTo>
                      <a:pt x="6590" y="17672"/>
                      <a:pt x="7694" y="20175"/>
                      <a:pt x="8697" y="20631"/>
                    </a:cubicBezTo>
                    <a:cubicBezTo>
                      <a:pt x="9310" y="20910"/>
                      <a:pt x="9982" y="21026"/>
                      <a:pt x="10674" y="21026"/>
                    </a:cubicBezTo>
                    <a:cubicBezTo>
                      <a:pt x="12379" y="21026"/>
                      <a:pt x="14207" y="20321"/>
                      <a:pt x="15588" y="19610"/>
                    </a:cubicBezTo>
                    <a:cubicBezTo>
                      <a:pt x="16873" y="18950"/>
                      <a:pt x="18049" y="18075"/>
                      <a:pt x="19051" y="17033"/>
                    </a:cubicBezTo>
                    <a:lnTo>
                      <a:pt x="19051" y="17033"/>
                    </a:lnTo>
                    <a:cubicBezTo>
                      <a:pt x="18438" y="18398"/>
                      <a:pt x="17887" y="20472"/>
                      <a:pt x="19422" y="20472"/>
                    </a:cubicBezTo>
                    <a:cubicBezTo>
                      <a:pt x="19423" y="20472"/>
                      <a:pt x="19425" y="20472"/>
                      <a:pt x="19426" y="20472"/>
                    </a:cubicBezTo>
                    <a:cubicBezTo>
                      <a:pt x="20707" y="20468"/>
                      <a:pt x="23192" y="18534"/>
                      <a:pt x="24940" y="16239"/>
                    </a:cubicBezTo>
                    <a:lnTo>
                      <a:pt x="24940" y="16239"/>
                    </a:lnTo>
                    <a:cubicBezTo>
                      <a:pt x="24908" y="16874"/>
                      <a:pt x="25046" y="17644"/>
                      <a:pt x="25978" y="17915"/>
                    </a:cubicBezTo>
                    <a:cubicBezTo>
                      <a:pt x="26033" y="17932"/>
                      <a:pt x="26090" y="17939"/>
                      <a:pt x="26149" y="17939"/>
                    </a:cubicBezTo>
                    <a:cubicBezTo>
                      <a:pt x="27586" y="17939"/>
                      <a:pt x="30035" y="13237"/>
                      <a:pt x="30320" y="9672"/>
                    </a:cubicBezTo>
                    <a:cubicBezTo>
                      <a:pt x="30529" y="7014"/>
                      <a:pt x="30059" y="3551"/>
                      <a:pt x="28191" y="1532"/>
                    </a:cubicBezTo>
                    <a:cubicBezTo>
                      <a:pt x="27426" y="705"/>
                      <a:pt x="26148" y="1"/>
                      <a:pt x="24997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4" name="Google Shape;3854;p35"/>
              <p:cNvSpPr/>
              <p:nvPr/>
            </p:nvSpPr>
            <p:spPr>
              <a:xfrm>
                <a:off x="6697250" y="2020575"/>
                <a:ext cx="749450" cy="278225"/>
              </a:xfrm>
              <a:custGeom>
                <a:avLst/>
                <a:gdLst/>
                <a:ahLst/>
                <a:cxnLst/>
                <a:rect l="l" t="t" r="r" b="b"/>
                <a:pathLst>
                  <a:path w="29978" h="11129" extrusionOk="0">
                    <a:moveTo>
                      <a:pt x="5922" y="0"/>
                    </a:moveTo>
                    <a:cubicBezTo>
                      <a:pt x="5220" y="201"/>
                      <a:pt x="4460" y="364"/>
                      <a:pt x="3613" y="491"/>
                    </a:cubicBezTo>
                    <a:cubicBezTo>
                      <a:pt x="1908" y="742"/>
                      <a:pt x="199" y="1338"/>
                      <a:pt x="146" y="2303"/>
                    </a:cubicBezTo>
                    <a:cubicBezTo>
                      <a:pt x="0" y="5104"/>
                      <a:pt x="2631" y="6253"/>
                      <a:pt x="5819" y="6253"/>
                    </a:cubicBezTo>
                    <a:cubicBezTo>
                      <a:pt x="7870" y="6253"/>
                      <a:pt x="10151" y="5777"/>
                      <a:pt x="12071" y="4960"/>
                    </a:cubicBezTo>
                    <a:lnTo>
                      <a:pt x="12071" y="4960"/>
                    </a:lnTo>
                    <a:cubicBezTo>
                      <a:pt x="6590" y="7774"/>
                      <a:pt x="7694" y="10277"/>
                      <a:pt x="8697" y="10733"/>
                    </a:cubicBezTo>
                    <a:cubicBezTo>
                      <a:pt x="9310" y="11012"/>
                      <a:pt x="9982" y="11128"/>
                      <a:pt x="10674" y="11128"/>
                    </a:cubicBezTo>
                    <a:cubicBezTo>
                      <a:pt x="12379" y="11128"/>
                      <a:pt x="14207" y="10423"/>
                      <a:pt x="15588" y="9712"/>
                    </a:cubicBezTo>
                    <a:cubicBezTo>
                      <a:pt x="16873" y="9052"/>
                      <a:pt x="18049" y="8177"/>
                      <a:pt x="19051" y="7135"/>
                    </a:cubicBezTo>
                    <a:lnTo>
                      <a:pt x="19051" y="7135"/>
                    </a:lnTo>
                    <a:cubicBezTo>
                      <a:pt x="18438" y="8500"/>
                      <a:pt x="17887" y="10574"/>
                      <a:pt x="19422" y="10574"/>
                    </a:cubicBezTo>
                    <a:cubicBezTo>
                      <a:pt x="19423" y="10574"/>
                      <a:pt x="19425" y="10574"/>
                      <a:pt x="19426" y="10574"/>
                    </a:cubicBezTo>
                    <a:cubicBezTo>
                      <a:pt x="20707" y="10570"/>
                      <a:pt x="23192" y="8636"/>
                      <a:pt x="24940" y="6341"/>
                    </a:cubicBezTo>
                    <a:lnTo>
                      <a:pt x="24940" y="6341"/>
                    </a:lnTo>
                    <a:cubicBezTo>
                      <a:pt x="24908" y="6976"/>
                      <a:pt x="25046" y="7746"/>
                      <a:pt x="25978" y="8017"/>
                    </a:cubicBezTo>
                    <a:cubicBezTo>
                      <a:pt x="26033" y="8033"/>
                      <a:pt x="26090" y="8041"/>
                      <a:pt x="26149" y="8041"/>
                    </a:cubicBezTo>
                    <a:cubicBezTo>
                      <a:pt x="27330" y="8041"/>
                      <a:pt x="29194" y="4866"/>
                      <a:pt x="29978" y="1755"/>
                    </a:cubicBezTo>
                    <a:lnTo>
                      <a:pt x="29978" y="1755"/>
                    </a:lnTo>
                    <a:cubicBezTo>
                      <a:pt x="29967" y="1783"/>
                      <a:pt x="29960" y="1811"/>
                      <a:pt x="29949" y="1840"/>
                    </a:cubicBezTo>
                    <a:cubicBezTo>
                      <a:pt x="29491" y="3103"/>
                      <a:pt x="28414" y="4654"/>
                      <a:pt x="27101" y="5264"/>
                    </a:cubicBezTo>
                    <a:cubicBezTo>
                      <a:pt x="26848" y="5381"/>
                      <a:pt x="26646" y="5432"/>
                      <a:pt x="26484" y="5432"/>
                    </a:cubicBezTo>
                    <a:cubicBezTo>
                      <a:pt x="25309" y="5432"/>
                      <a:pt x="26290" y="2710"/>
                      <a:pt x="25860" y="2710"/>
                    </a:cubicBezTo>
                    <a:cubicBezTo>
                      <a:pt x="25850" y="2710"/>
                      <a:pt x="25838" y="2712"/>
                      <a:pt x="25826" y="2715"/>
                    </a:cubicBezTo>
                    <a:cubicBezTo>
                      <a:pt x="25243" y="2874"/>
                      <a:pt x="24280" y="4664"/>
                      <a:pt x="23669" y="5539"/>
                    </a:cubicBezTo>
                    <a:cubicBezTo>
                      <a:pt x="23152" y="6280"/>
                      <a:pt x="22101" y="7644"/>
                      <a:pt x="21027" y="7644"/>
                    </a:cubicBezTo>
                    <a:cubicBezTo>
                      <a:pt x="20979" y="7644"/>
                      <a:pt x="20931" y="7642"/>
                      <a:pt x="20883" y="7636"/>
                    </a:cubicBezTo>
                    <a:cubicBezTo>
                      <a:pt x="20220" y="7562"/>
                      <a:pt x="20057" y="6552"/>
                      <a:pt x="20121" y="6020"/>
                    </a:cubicBezTo>
                    <a:cubicBezTo>
                      <a:pt x="20213" y="5268"/>
                      <a:pt x="21403" y="3167"/>
                      <a:pt x="21272" y="3129"/>
                    </a:cubicBezTo>
                    <a:cubicBezTo>
                      <a:pt x="21263" y="3126"/>
                      <a:pt x="21253" y="3125"/>
                      <a:pt x="21241" y="3125"/>
                    </a:cubicBezTo>
                    <a:cubicBezTo>
                      <a:pt x="20725" y="3125"/>
                      <a:pt x="18156" y="5939"/>
                      <a:pt x="16626" y="6937"/>
                    </a:cubicBezTo>
                    <a:cubicBezTo>
                      <a:pt x="15738" y="7517"/>
                      <a:pt x="14259" y="8145"/>
                      <a:pt x="13028" y="8145"/>
                    </a:cubicBezTo>
                    <a:cubicBezTo>
                      <a:pt x="12782" y="8145"/>
                      <a:pt x="12545" y="8120"/>
                      <a:pt x="12326" y="8064"/>
                    </a:cubicBezTo>
                    <a:cubicBezTo>
                      <a:pt x="11550" y="7862"/>
                      <a:pt x="11377" y="7167"/>
                      <a:pt x="11690" y="6429"/>
                    </a:cubicBezTo>
                    <a:cubicBezTo>
                      <a:pt x="12139" y="5366"/>
                      <a:pt x="15528" y="2785"/>
                      <a:pt x="15528" y="2785"/>
                    </a:cubicBezTo>
                    <a:cubicBezTo>
                      <a:pt x="15512" y="2769"/>
                      <a:pt x="15485" y="2762"/>
                      <a:pt x="15446" y="2762"/>
                    </a:cubicBezTo>
                    <a:cubicBezTo>
                      <a:pt x="14934" y="2762"/>
                      <a:pt x="12485" y="4081"/>
                      <a:pt x="9148" y="4081"/>
                    </a:cubicBezTo>
                    <a:cubicBezTo>
                      <a:pt x="8281" y="4081"/>
                      <a:pt x="7354" y="3992"/>
                      <a:pt x="6385" y="3767"/>
                    </a:cubicBezTo>
                    <a:cubicBezTo>
                      <a:pt x="4072" y="3230"/>
                      <a:pt x="3087" y="1430"/>
                      <a:pt x="5922" y="0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5" name="Google Shape;3855;p35"/>
              <p:cNvSpPr/>
              <p:nvPr/>
            </p:nvSpPr>
            <p:spPr>
              <a:xfrm>
                <a:off x="7123250" y="2200875"/>
                <a:ext cx="40625" cy="294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177" extrusionOk="0">
                    <a:moveTo>
                      <a:pt x="1574" y="0"/>
                    </a:moveTo>
                    <a:cubicBezTo>
                      <a:pt x="1567" y="0"/>
                      <a:pt x="1560" y="3"/>
                      <a:pt x="1552" y="8"/>
                    </a:cubicBezTo>
                    <a:cubicBezTo>
                      <a:pt x="1062" y="378"/>
                      <a:pt x="581" y="756"/>
                      <a:pt x="52" y="1074"/>
                    </a:cubicBezTo>
                    <a:cubicBezTo>
                      <a:pt x="1" y="1105"/>
                      <a:pt x="32" y="1176"/>
                      <a:pt x="82" y="1176"/>
                    </a:cubicBezTo>
                    <a:cubicBezTo>
                      <a:pt x="91" y="1176"/>
                      <a:pt x="99" y="1174"/>
                      <a:pt x="108" y="1170"/>
                    </a:cubicBezTo>
                    <a:cubicBezTo>
                      <a:pt x="652" y="866"/>
                      <a:pt x="1171" y="520"/>
                      <a:pt x="1602" y="68"/>
                    </a:cubicBezTo>
                    <a:cubicBezTo>
                      <a:pt x="1625" y="42"/>
                      <a:pt x="1604" y="0"/>
                      <a:pt x="1574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6" name="Google Shape;3856;p35"/>
              <p:cNvSpPr/>
              <p:nvPr/>
            </p:nvSpPr>
            <p:spPr>
              <a:xfrm>
                <a:off x="7138950" y="2196150"/>
                <a:ext cx="19975" cy="1500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600" extrusionOk="0">
                    <a:moveTo>
                      <a:pt x="741" y="0"/>
                    </a:moveTo>
                    <a:cubicBezTo>
                      <a:pt x="733" y="0"/>
                      <a:pt x="725" y="3"/>
                      <a:pt x="716" y="10"/>
                    </a:cubicBezTo>
                    <a:cubicBezTo>
                      <a:pt x="490" y="173"/>
                      <a:pt x="282" y="356"/>
                      <a:pt x="49" y="507"/>
                    </a:cubicBezTo>
                    <a:cubicBezTo>
                      <a:pt x="1" y="534"/>
                      <a:pt x="29" y="599"/>
                      <a:pt x="73" y="599"/>
                    </a:cubicBezTo>
                    <a:cubicBezTo>
                      <a:pt x="81" y="599"/>
                      <a:pt x="89" y="597"/>
                      <a:pt x="98" y="592"/>
                    </a:cubicBezTo>
                    <a:cubicBezTo>
                      <a:pt x="345" y="458"/>
                      <a:pt x="589" y="300"/>
                      <a:pt x="772" y="84"/>
                    </a:cubicBezTo>
                    <a:cubicBezTo>
                      <a:pt x="799" y="53"/>
                      <a:pt x="776" y="0"/>
                      <a:pt x="741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7" name="Google Shape;3857;p35"/>
              <p:cNvSpPr/>
              <p:nvPr/>
            </p:nvSpPr>
            <p:spPr>
              <a:xfrm>
                <a:off x="7168950" y="2186625"/>
                <a:ext cx="94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36" extrusionOk="0">
                    <a:moveTo>
                      <a:pt x="317" y="0"/>
                    </a:moveTo>
                    <a:cubicBezTo>
                      <a:pt x="309" y="0"/>
                      <a:pt x="301" y="2"/>
                      <a:pt x="293" y="6"/>
                    </a:cubicBezTo>
                    <a:cubicBezTo>
                      <a:pt x="190" y="55"/>
                      <a:pt x="109" y="147"/>
                      <a:pt x="35" y="236"/>
                    </a:cubicBezTo>
                    <a:cubicBezTo>
                      <a:pt x="0" y="278"/>
                      <a:pt x="37" y="336"/>
                      <a:pt x="78" y="336"/>
                    </a:cubicBezTo>
                    <a:cubicBezTo>
                      <a:pt x="91" y="336"/>
                      <a:pt x="104" y="330"/>
                      <a:pt x="116" y="316"/>
                    </a:cubicBezTo>
                    <a:cubicBezTo>
                      <a:pt x="190" y="236"/>
                      <a:pt x="278" y="161"/>
                      <a:pt x="349" y="77"/>
                    </a:cubicBezTo>
                    <a:cubicBezTo>
                      <a:pt x="375" y="44"/>
                      <a:pt x="353" y="0"/>
                      <a:pt x="31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8" name="Google Shape;3858;p35"/>
              <p:cNvSpPr/>
              <p:nvPr/>
            </p:nvSpPr>
            <p:spPr>
              <a:xfrm>
                <a:off x="7161025" y="2181675"/>
                <a:ext cx="10225" cy="7475"/>
              </a:xfrm>
              <a:custGeom>
                <a:avLst/>
                <a:gdLst/>
                <a:ahLst/>
                <a:cxnLst/>
                <a:rect l="l" t="t" r="r" b="b"/>
                <a:pathLst>
                  <a:path w="409" h="299" extrusionOk="0">
                    <a:moveTo>
                      <a:pt x="359" y="0"/>
                    </a:moveTo>
                    <a:cubicBezTo>
                      <a:pt x="353" y="0"/>
                      <a:pt x="347" y="2"/>
                      <a:pt x="341" y="6"/>
                    </a:cubicBezTo>
                    <a:cubicBezTo>
                      <a:pt x="243" y="74"/>
                      <a:pt x="150" y="147"/>
                      <a:pt x="45" y="204"/>
                    </a:cubicBezTo>
                    <a:cubicBezTo>
                      <a:pt x="1" y="226"/>
                      <a:pt x="24" y="299"/>
                      <a:pt x="70" y="299"/>
                    </a:cubicBezTo>
                    <a:cubicBezTo>
                      <a:pt x="75" y="299"/>
                      <a:pt x="81" y="298"/>
                      <a:pt x="87" y="296"/>
                    </a:cubicBezTo>
                    <a:cubicBezTo>
                      <a:pt x="214" y="250"/>
                      <a:pt x="324" y="180"/>
                      <a:pt x="394" y="59"/>
                    </a:cubicBezTo>
                    <a:cubicBezTo>
                      <a:pt x="409" y="33"/>
                      <a:pt x="386" y="0"/>
                      <a:pt x="35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35"/>
              <p:cNvSpPr/>
              <p:nvPr/>
            </p:nvSpPr>
            <p:spPr>
              <a:xfrm>
                <a:off x="7143450" y="2179900"/>
                <a:ext cx="170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682" h="470" extrusionOk="0">
                    <a:moveTo>
                      <a:pt x="615" y="1"/>
                    </a:moveTo>
                    <a:cubicBezTo>
                      <a:pt x="607" y="1"/>
                      <a:pt x="600" y="3"/>
                      <a:pt x="592" y="7"/>
                    </a:cubicBezTo>
                    <a:cubicBezTo>
                      <a:pt x="398" y="113"/>
                      <a:pt x="218" y="254"/>
                      <a:pt x="38" y="381"/>
                    </a:cubicBezTo>
                    <a:cubicBezTo>
                      <a:pt x="0" y="410"/>
                      <a:pt x="24" y="470"/>
                      <a:pt x="61" y="470"/>
                    </a:cubicBezTo>
                    <a:cubicBezTo>
                      <a:pt x="68" y="470"/>
                      <a:pt x="76" y="468"/>
                      <a:pt x="84" y="462"/>
                    </a:cubicBezTo>
                    <a:cubicBezTo>
                      <a:pt x="275" y="339"/>
                      <a:pt x="472" y="222"/>
                      <a:pt x="649" y="77"/>
                    </a:cubicBezTo>
                    <a:cubicBezTo>
                      <a:pt x="682" y="48"/>
                      <a:pt x="652" y="1"/>
                      <a:pt x="61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35"/>
              <p:cNvSpPr/>
              <p:nvPr/>
            </p:nvSpPr>
            <p:spPr>
              <a:xfrm>
                <a:off x="7116075" y="2216275"/>
                <a:ext cx="138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552" h="284" extrusionOk="0">
                    <a:moveTo>
                      <a:pt x="499" y="1"/>
                    </a:moveTo>
                    <a:cubicBezTo>
                      <a:pt x="495" y="1"/>
                      <a:pt x="491" y="1"/>
                      <a:pt x="487" y="3"/>
                    </a:cubicBezTo>
                    <a:cubicBezTo>
                      <a:pt x="335" y="52"/>
                      <a:pt x="195" y="130"/>
                      <a:pt x="46" y="194"/>
                    </a:cubicBezTo>
                    <a:cubicBezTo>
                      <a:pt x="0" y="213"/>
                      <a:pt x="27" y="283"/>
                      <a:pt x="73" y="283"/>
                    </a:cubicBezTo>
                    <a:cubicBezTo>
                      <a:pt x="76" y="283"/>
                      <a:pt x="80" y="283"/>
                      <a:pt x="84" y="282"/>
                    </a:cubicBezTo>
                    <a:cubicBezTo>
                      <a:pt x="244" y="236"/>
                      <a:pt x="399" y="172"/>
                      <a:pt x="526" y="67"/>
                    </a:cubicBezTo>
                    <a:cubicBezTo>
                      <a:pt x="551" y="44"/>
                      <a:pt x="529" y="1"/>
                      <a:pt x="499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35"/>
              <p:cNvSpPr/>
              <p:nvPr/>
            </p:nvSpPr>
            <p:spPr>
              <a:xfrm>
                <a:off x="7125725" y="2201300"/>
                <a:ext cx="13000" cy="745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298" extrusionOk="0">
                    <a:moveTo>
                      <a:pt x="462" y="1"/>
                    </a:moveTo>
                    <a:cubicBezTo>
                      <a:pt x="456" y="1"/>
                      <a:pt x="450" y="2"/>
                      <a:pt x="444" y="5"/>
                    </a:cubicBezTo>
                    <a:cubicBezTo>
                      <a:pt x="306" y="61"/>
                      <a:pt x="182" y="150"/>
                      <a:pt x="45" y="206"/>
                    </a:cubicBezTo>
                    <a:cubicBezTo>
                      <a:pt x="0" y="225"/>
                      <a:pt x="24" y="298"/>
                      <a:pt x="68" y="298"/>
                    </a:cubicBezTo>
                    <a:cubicBezTo>
                      <a:pt x="73" y="298"/>
                      <a:pt x="78" y="297"/>
                      <a:pt x="84" y="294"/>
                    </a:cubicBezTo>
                    <a:cubicBezTo>
                      <a:pt x="225" y="238"/>
                      <a:pt x="380" y="174"/>
                      <a:pt x="490" y="65"/>
                    </a:cubicBezTo>
                    <a:cubicBezTo>
                      <a:pt x="519" y="36"/>
                      <a:pt x="494" y="1"/>
                      <a:pt x="462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35"/>
              <p:cNvSpPr/>
              <p:nvPr/>
            </p:nvSpPr>
            <p:spPr>
              <a:xfrm>
                <a:off x="7112825" y="2234400"/>
                <a:ext cx="762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195" extrusionOk="0">
                    <a:moveTo>
                      <a:pt x="264" y="1"/>
                    </a:moveTo>
                    <a:cubicBezTo>
                      <a:pt x="262" y="1"/>
                      <a:pt x="259" y="1"/>
                      <a:pt x="257" y="2"/>
                    </a:cubicBezTo>
                    <a:cubicBezTo>
                      <a:pt x="180" y="23"/>
                      <a:pt x="113" y="69"/>
                      <a:pt x="45" y="111"/>
                    </a:cubicBezTo>
                    <a:cubicBezTo>
                      <a:pt x="0" y="135"/>
                      <a:pt x="29" y="195"/>
                      <a:pt x="70" y="195"/>
                    </a:cubicBezTo>
                    <a:cubicBezTo>
                      <a:pt x="77" y="195"/>
                      <a:pt x="84" y="193"/>
                      <a:pt x="92" y="189"/>
                    </a:cubicBezTo>
                    <a:cubicBezTo>
                      <a:pt x="159" y="146"/>
                      <a:pt x="232" y="114"/>
                      <a:pt x="286" y="54"/>
                    </a:cubicBezTo>
                    <a:cubicBezTo>
                      <a:pt x="305" y="35"/>
                      <a:pt x="289" y="1"/>
                      <a:pt x="264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35"/>
              <p:cNvSpPr/>
              <p:nvPr/>
            </p:nvSpPr>
            <p:spPr>
              <a:xfrm>
                <a:off x="7085475" y="2244650"/>
                <a:ext cx="175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701" h="405" extrusionOk="0">
                    <a:moveTo>
                      <a:pt x="659" y="0"/>
                    </a:moveTo>
                    <a:cubicBezTo>
                      <a:pt x="657" y="0"/>
                      <a:pt x="654" y="0"/>
                      <a:pt x="652" y="1"/>
                    </a:cubicBezTo>
                    <a:cubicBezTo>
                      <a:pt x="433" y="68"/>
                      <a:pt x="236" y="188"/>
                      <a:pt x="45" y="312"/>
                    </a:cubicBezTo>
                    <a:cubicBezTo>
                      <a:pt x="1" y="341"/>
                      <a:pt x="28" y="405"/>
                      <a:pt x="69" y="405"/>
                    </a:cubicBezTo>
                    <a:cubicBezTo>
                      <a:pt x="77" y="405"/>
                      <a:pt x="86" y="402"/>
                      <a:pt x="94" y="397"/>
                    </a:cubicBezTo>
                    <a:cubicBezTo>
                      <a:pt x="285" y="276"/>
                      <a:pt x="487" y="177"/>
                      <a:pt x="677" y="54"/>
                    </a:cubicBezTo>
                    <a:cubicBezTo>
                      <a:pt x="700" y="41"/>
                      <a:pt x="689" y="0"/>
                      <a:pt x="65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35"/>
              <p:cNvSpPr/>
              <p:nvPr/>
            </p:nvSpPr>
            <p:spPr>
              <a:xfrm>
                <a:off x="7095425" y="2230050"/>
                <a:ext cx="148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18" extrusionOk="0">
                    <a:moveTo>
                      <a:pt x="542" y="1"/>
                    </a:moveTo>
                    <a:cubicBezTo>
                      <a:pt x="538" y="1"/>
                      <a:pt x="534" y="1"/>
                      <a:pt x="529" y="3"/>
                    </a:cubicBezTo>
                    <a:cubicBezTo>
                      <a:pt x="364" y="59"/>
                      <a:pt x="205" y="147"/>
                      <a:pt x="50" y="228"/>
                    </a:cubicBezTo>
                    <a:cubicBezTo>
                      <a:pt x="0" y="253"/>
                      <a:pt x="31" y="317"/>
                      <a:pt x="77" y="317"/>
                    </a:cubicBezTo>
                    <a:cubicBezTo>
                      <a:pt x="84" y="317"/>
                      <a:pt x="91" y="316"/>
                      <a:pt x="99" y="313"/>
                    </a:cubicBezTo>
                    <a:cubicBezTo>
                      <a:pt x="254" y="239"/>
                      <a:pt x="416" y="172"/>
                      <a:pt x="561" y="76"/>
                    </a:cubicBezTo>
                    <a:cubicBezTo>
                      <a:pt x="593" y="54"/>
                      <a:pt x="579" y="1"/>
                      <a:pt x="542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35"/>
              <p:cNvSpPr/>
              <p:nvPr/>
            </p:nvSpPr>
            <p:spPr>
              <a:xfrm>
                <a:off x="7108650" y="2213975"/>
                <a:ext cx="6575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263" h="143" extrusionOk="0">
                    <a:moveTo>
                      <a:pt x="224" y="0"/>
                    </a:moveTo>
                    <a:cubicBezTo>
                      <a:pt x="220" y="0"/>
                      <a:pt x="216" y="1"/>
                      <a:pt x="212" y="3"/>
                    </a:cubicBezTo>
                    <a:cubicBezTo>
                      <a:pt x="159" y="24"/>
                      <a:pt x="106" y="45"/>
                      <a:pt x="50" y="59"/>
                    </a:cubicBezTo>
                    <a:cubicBezTo>
                      <a:pt x="1" y="73"/>
                      <a:pt x="18" y="142"/>
                      <a:pt x="63" y="142"/>
                    </a:cubicBezTo>
                    <a:cubicBezTo>
                      <a:pt x="67" y="142"/>
                      <a:pt x="71" y="142"/>
                      <a:pt x="75" y="141"/>
                    </a:cubicBezTo>
                    <a:cubicBezTo>
                      <a:pt x="142" y="126"/>
                      <a:pt x="195" y="105"/>
                      <a:pt x="244" y="56"/>
                    </a:cubicBezTo>
                    <a:cubicBezTo>
                      <a:pt x="263" y="38"/>
                      <a:pt x="249" y="0"/>
                      <a:pt x="224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35"/>
              <p:cNvSpPr/>
              <p:nvPr/>
            </p:nvSpPr>
            <p:spPr>
              <a:xfrm>
                <a:off x="7048725" y="2260525"/>
                <a:ext cx="2975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554" extrusionOk="0">
                    <a:moveTo>
                      <a:pt x="1151" y="1"/>
                    </a:moveTo>
                    <a:cubicBezTo>
                      <a:pt x="1147" y="1"/>
                      <a:pt x="1142" y="2"/>
                      <a:pt x="1137" y="5"/>
                    </a:cubicBezTo>
                    <a:cubicBezTo>
                      <a:pt x="777" y="185"/>
                      <a:pt x="427" y="361"/>
                      <a:pt x="43" y="478"/>
                    </a:cubicBezTo>
                    <a:cubicBezTo>
                      <a:pt x="0" y="491"/>
                      <a:pt x="12" y="553"/>
                      <a:pt x="51" y="553"/>
                    </a:cubicBezTo>
                    <a:cubicBezTo>
                      <a:pt x="54" y="553"/>
                      <a:pt x="57" y="553"/>
                      <a:pt x="60" y="552"/>
                    </a:cubicBezTo>
                    <a:cubicBezTo>
                      <a:pt x="448" y="439"/>
                      <a:pt x="837" y="291"/>
                      <a:pt x="1165" y="50"/>
                    </a:cubicBezTo>
                    <a:cubicBezTo>
                      <a:pt x="1190" y="36"/>
                      <a:pt x="1175" y="1"/>
                      <a:pt x="1151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35"/>
              <p:cNvSpPr/>
              <p:nvPr/>
            </p:nvSpPr>
            <p:spPr>
              <a:xfrm>
                <a:off x="7057475" y="2246875"/>
                <a:ext cx="219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311" extrusionOk="0">
                    <a:moveTo>
                      <a:pt x="814" y="1"/>
                    </a:moveTo>
                    <a:cubicBezTo>
                      <a:pt x="809" y="1"/>
                      <a:pt x="803" y="2"/>
                      <a:pt x="797" y="3"/>
                    </a:cubicBezTo>
                    <a:cubicBezTo>
                      <a:pt x="670" y="36"/>
                      <a:pt x="554" y="96"/>
                      <a:pt x="427" y="135"/>
                    </a:cubicBezTo>
                    <a:cubicBezTo>
                      <a:pt x="300" y="173"/>
                      <a:pt x="173" y="202"/>
                      <a:pt x="46" y="230"/>
                    </a:cubicBezTo>
                    <a:cubicBezTo>
                      <a:pt x="0" y="241"/>
                      <a:pt x="10" y="311"/>
                      <a:pt x="56" y="311"/>
                    </a:cubicBezTo>
                    <a:cubicBezTo>
                      <a:pt x="310" y="304"/>
                      <a:pt x="625" y="244"/>
                      <a:pt x="836" y="96"/>
                    </a:cubicBezTo>
                    <a:cubicBezTo>
                      <a:pt x="878" y="67"/>
                      <a:pt x="862" y="1"/>
                      <a:pt x="814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8" name="Google Shape;3868;p35"/>
              <p:cNvSpPr/>
              <p:nvPr/>
            </p:nvSpPr>
            <p:spPr>
              <a:xfrm>
                <a:off x="7080525" y="2230775"/>
                <a:ext cx="106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223" extrusionOk="0">
                    <a:moveTo>
                      <a:pt x="354" y="1"/>
                    </a:moveTo>
                    <a:cubicBezTo>
                      <a:pt x="350" y="1"/>
                      <a:pt x="346" y="1"/>
                      <a:pt x="341" y="2"/>
                    </a:cubicBezTo>
                    <a:cubicBezTo>
                      <a:pt x="247" y="12"/>
                      <a:pt x="155" y="62"/>
                      <a:pt x="66" y="93"/>
                    </a:cubicBezTo>
                    <a:cubicBezTo>
                      <a:pt x="1" y="122"/>
                      <a:pt x="18" y="222"/>
                      <a:pt x="77" y="222"/>
                    </a:cubicBezTo>
                    <a:cubicBezTo>
                      <a:pt x="85" y="222"/>
                      <a:pt x="93" y="221"/>
                      <a:pt x="102" y="217"/>
                    </a:cubicBezTo>
                    <a:cubicBezTo>
                      <a:pt x="193" y="181"/>
                      <a:pt x="299" y="150"/>
                      <a:pt x="380" y="93"/>
                    </a:cubicBezTo>
                    <a:cubicBezTo>
                      <a:pt x="427" y="61"/>
                      <a:pt x="402" y="1"/>
                      <a:pt x="354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9" name="Google Shape;3869;p35"/>
              <p:cNvSpPr/>
              <p:nvPr/>
            </p:nvSpPr>
            <p:spPr>
              <a:xfrm>
                <a:off x="7082825" y="2241725"/>
                <a:ext cx="81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80" extrusionOk="0">
                    <a:moveTo>
                      <a:pt x="265" y="1"/>
                    </a:moveTo>
                    <a:cubicBezTo>
                      <a:pt x="262" y="1"/>
                      <a:pt x="260" y="1"/>
                      <a:pt x="257" y="2"/>
                    </a:cubicBezTo>
                    <a:cubicBezTo>
                      <a:pt x="182" y="15"/>
                      <a:pt x="122" y="51"/>
                      <a:pt x="55" y="82"/>
                    </a:cubicBezTo>
                    <a:cubicBezTo>
                      <a:pt x="0" y="110"/>
                      <a:pt x="36" y="180"/>
                      <a:pt x="85" y="180"/>
                    </a:cubicBezTo>
                    <a:cubicBezTo>
                      <a:pt x="93" y="180"/>
                      <a:pt x="101" y="178"/>
                      <a:pt x="109" y="175"/>
                    </a:cubicBezTo>
                    <a:cubicBezTo>
                      <a:pt x="176" y="146"/>
                      <a:pt x="239" y="114"/>
                      <a:pt x="296" y="69"/>
                    </a:cubicBezTo>
                    <a:cubicBezTo>
                      <a:pt x="325" y="42"/>
                      <a:pt x="297" y="1"/>
                      <a:pt x="26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0" name="Google Shape;3870;p35"/>
              <p:cNvSpPr/>
              <p:nvPr/>
            </p:nvSpPr>
            <p:spPr>
              <a:xfrm>
                <a:off x="7044500" y="2258775"/>
                <a:ext cx="202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384" extrusionOk="0">
                    <a:moveTo>
                      <a:pt x="758" y="0"/>
                    </a:moveTo>
                    <a:cubicBezTo>
                      <a:pt x="752" y="0"/>
                      <a:pt x="747" y="2"/>
                      <a:pt x="741" y="4"/>
                    </a:cubicBezTo>
                    <a:cubicBezTo>
                      <a:pt x="508" y="117"/>
                      <a:pt x="296" y="241"/>
                      <a:pt x="42" y="315"/>
                    </a:cubicBezTo>
                    <a:cubicBezTo>
                      <a:pt x="0" y="325"/>
                      <a:pt x="12" y="384"/>
                      <a:pt x="49" y="384"/>
                    </a:cubicBezTo>
                    <a:cubicBezTo>
                      <a:pt x="52" y="384"/>
                      <a:pt x="56" y="383"/>
                      <a:pt x="60" y="382"/>
                    </a:cubicBezTo>
                    <a:cubicBezTo>
                      <a:pt x="311" y="319"/>
                      <a:pt x="583" y="226"/>
                      <a:pt x="783" y="57"/>
                    </a:cubicBezTo>
                    <a:cubicBezTo>
                      <a:pt x="811" y="36"/>
                      <a:pt x="787" y="0"/>
                      <a:pt x="758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1" name="Google Shape;3871;p35"/>
              <p:cNvSpPr/>
              <p:nvPr/>
            </p:nvSpPr>
            <p:spPr>
              <a:xfrm>
                <a:off x="7027175" y="2276775"/>
                <a:ext cx="1550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20" h="277" extrusionOk="0">
                    <a:moveTo>
                      <a:pt x="545" y="1"/>
                    </a:moveTo>
                    <a:cubicBezTo>
                      <a:pt x="543" y="1"/>
                      <a:pt x="540" y="1"/>
                      <a:pt x="538" y="1"/>
                    </a:cubicBezTo>
                    <a:cubicBezTo>
                      <a:pt x="375" y="26"/>
                      <a:pt x="209" y="110"/>
                      <a:pt x="57" y="171"/>
                    </a:cubicBezTo>
                    <a:cubicBezTo>
                      <a:pt x="0" y="193"/>
                      <a:pt x="17" y="277"/>
                      <a:pt x="70" y="277"/>
                    </a:cubicBezTo>
                    <a:cubicBezTo>
                      <a:pt x="76" y="277"/>
                      <a:pt x="82" y="276"/>
                      <a:pt x="89" y="273"/>
                    </a:cubicBezTo>
                    <a:cubicBezTo>
                      <a:pt x="248" y="220"/>
                      <a:pt x="432" y="181"/>
                      <a:pt x="573" y="89"/>
                    </a:cubicBezTo>
                    <a:cubicBezTo>
                      <a:pt x="620" y="63"/>
                      <a:pt x="590" y="1"/>
                      <a:pt x="54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35"/>
              <p:cNvSpPr/>
              <p:nvPr/>
            </p:nvSpPr>
            <p:spPr>
              <a:xfrm>
                <a:off x="7181825" y="2161300"/>
                <a:ext cx="13300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532" h="592" extrusionOk="0">
                    <a:moveTo>
                      <a:pt x="486" y="1"/>
                    </a:moveTo>
                    <a:cubicBezTo>
                      <a:pt x="478" y="1"/>
                      <a:pt x="469" y="3"/>
                      <a:pt x="462" y="9"/>
                    </a:cubicBezTo>
                    <a:cubicBezTo>
                      <a:pt x="293" y="158"/>
                      <a:pt x="162" y="355"/>
                      <a:pt x="22" y="529"/>
                    </a:cubicBezTo>
                    <a:cubicBezTo>
                      <a:pt x="0" y="555"/>
                      <a:pt x="23" y="591"/>
                      <a:pt x="49" y="591"/>
                    </a:cubicBezTo>
                    <a:cubicBezTo>
                      <a:pt x="58" y="591"/>
                      <a:pt x="66" y="587"/>
                      <a:pt x="74" y="578"/>
                    </a:cubicBezTo>
                    <a:cubicBezTo>
                      <a:pt x="223" y="408"/>
                      <a:pt x="395" y="242"/>
                      <a:pt x="516" y="52"/>
                    </a:cubicBezTo>
                    <a:cubicBezTo>
                      <a:pt x="532" y="25"/>
                      <a:pt x="510" y="1"/>
                      <a:pt x="48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35"/>
              <p:cNvSpPr/>
              <p:nvPr/>
            </p:nvSpPr>
            <p:spPr>
              <a:xfrm>
                <a:off x="7174075" y="2166600"/>
                <a:ext cx="72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246" extrusionOk="0">
                    <a:moveTo>
                      <a:pt x="234" y="1"/>
                    </a:moveTo>
                    <a:cubicBezTo>
                      <a:pt x="228" y="1"/>
                      <a:pt x="221" y="2"/>
                      <a:pt x="215" y="6"/>
                    </a:cubicBezTo>
                    <a:cubicBezTo>
                      <a:pt x="141" y="41"/>
                      <a:pt x="84" y="108"/>
                      <a:pt x="28" y="168"/>
                    </a:cubicBezTo>
                    <a:cubicBezTo>
                      <a:pt x="1" y="201"/>
                      <a:pt x="30" y="246"/>
                      <a:pt x="62" y="246"/>
                    </a:cubicBezTo>
                    <a:cubicBezTo>
                      <a:pt x="72" y="246"/>
                      <a:pt x="82" y="242"/>
                      <a:pt x="91" y="232"/>
                    </a:cubicBezTo>
                    <a:cubicBezTo>
                      <a:pt x="144" y="172"/>
                      <a:pt x="208" y="126"/>
                      <a:pt x="261" y="66"/>
                    </a:cubicBezTo>
                    <a:cubicBezTo>
                      <a:pt x="287" y="39"/>
                      <a:pt x="265" y="1"/>
                      <a:pt x="234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35"/>
              <p:cNvSpPr/>
              <p:nvPr/>
            </p:nvSpPr>
            <p:spPr>
              <a:xfrm>
                <a:off x="7166050" y="2169725"/>
                <a:ext cx="52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208" h="196" extrusionOk="0">
                    <a:moveTo>
                      <a:pt x="163" y="0"/>
                    </a:moveTo>
                    <a:cubicBezTo>
                      <a:pt x="157" y="0"/>
                      <a:pt x="152" y="2"/>
                      <a:pt x="148" y="4"/>
                    </a:cubicBezTo>
                    <a:cubicBezTo>
                      <a:pt x="91" y="36"/>
                      <a:pt x="55" y="75"/>
                      <a:pt x="21" y="131"/>
                    </a:cubicBezTo>
                    <a:cubicBezTo>
                      <a:pt x="1" y="165"/>
                      <a:pt x="30" y="196"/>
                      <a:pt x="60" y="196"/>
                    </a:cubicBezTo>
                    <a:cubicBezTo>
                      <a:pt x="74" y="196"/>
                      <a:pt x="88" y="189"/>
                      <a:pt x="98" y="174"/>
                    </a:cubicBezTo>
                    <a:cubicBezTo>
                      <a:pt x="127" y="131"/>
                      <a:pt x="158" y="89"/>
                      <a:pt x="190" y="47"/>
                    </a:cubicBezTo>
                    <a:cubicBezTo>
                      <a:pt x="207" y="23"/>
                      <a:pt x="185" y="0"/>
                      <a:pt x="163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35"/>
              <p:cNvSpPr/>
              <p:nvPr/>
            </p:nvSpPr>
            <p:spPr>
              <a:xfrm>
                <a:off x="7176975" y="2140775"/>
                <a:ext cx="13100" cy="1392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57" extrusionOk="0">
                    <a:moveTo>
                      <a:pt x="480" y="1"/>
                    </a:moveTo>
                    <a:cubicBezTo>
                      <a:pt x="473" y="1"/>
                      <a:pt x="465" y="4"/>
                      <a:pt x="459" y="11"/>
                    </a:cubicBezTo>
                    <a:cubicBezTo>
                      <a:pt x="311" y="167"/>
                      <a:pt x="177" y="336"/>
                      <a:pt x="25" y="495"/>
                    </a:cubicBezTo>
                    <a:cubicBezTo>
                      <a:pt x="0" y="519"/>
                      <a:pt x="24" y="556"/>
                      <a:pt x="52" y="556"/>
                    </a:cubicBezTo>
                    <a:cubicBezTo>
                      <a:pt x="60" y="556"/>
                      <a:pt x="69" y="553"/>
                      <a:pt x="78" y="545"/>
                    </a:cubicBezTo>
                    <a:cubicBezTo>
                      <a:pt x="237" y="396"/>
                      <a:pt x="392" y="237"/>
                      <a:pt x="508" y="50"/>
                    </a:cubicBezTo>
                    <a:cubicBezTo>
                      <a:pt x="524" y="27"/>
                      <a:pt x="502" y="1"/>
                      <a:pt x="480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35"/>
              <p:cNvSpPr/>
              <p:nvPr/>
            </p:nvSpPr>
            <p:spPr>
              <a:xfrm>
                <a:off x="7184925" y="2147425"/>
                <a:ext cx="96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387" h="492" extrusionOk="0">
                    <a:moveTo>
                      <a:pt x="325" y="1"/>
                    </a:moveTo>
                    <a:cubicBezTo>
                      <a:pt x="314" y="1"/>
                      <a:pt x="303" y="5"/>
                      <a:pt x="293" y="14"/>
                    </a:cubicBezTo>
                    <a:cubicBezTo>
                      <a:pt x="176" y="116"/>
                      <a:pt x="71" y="289"/>
                      <a:pt x="14" y="430"/>
                    </a:cubicBezTo>
                    <a:cubicBezTo>
                      <a:pt x="1" y="464"/>
                      <a:pt x="33" y="492"/>
                      <a:pt x="63" y="492"/>
                    </a:cubicBezTo>
                    <a:cubicBezTo>
                      <a:pt x="74" y="492"/>
                      <a:pt x="84" y="488"/>
                      <a:pt x="92" y="480"/>
                    </a:cubicBezTo>
                    <a:cubicBezTo>
                      <a:pt x="194" y="363"/>
                      <a:pt x="307" y="211"/>
                      <a:pt x="370" y="74"/>
                    </a:cubicBezTo>
                    <a:cubicBezTo>
                      <a:pt x="386" y="37"/>
                      <a:pt x="358" y="1"/>
                      <a:pt x="32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7" name="Google Shape;3877;p35"/>
              <p:cNvSpPr/>
              <p:nvPr/>
            </p:nvSpPr>
            <p:spPr>
              <a:xfrm>
                <a:off x="7198350" y="2137400"/>
                <a:ext cx="70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38" extrusionOk="0">
                    <a:moveTo>
                      <a:pt x="242" y="0"/>
                    </a:moveTo>
                    <a:cubicBezTo>
                      <a:pt x="232" y="0"/>
                      <a:pt x="222" y="5"/>
                      <a:pt x="215" y="15"/>
                    </a:cubicBezTo>
                    <a:cubicBezTo>
                      <a:pt x="123" y="157"/>
                      <a:pt x="60" y="323"/>
                      <a:pt x="10" y="485"/>
                    </a:cubicBezTo>
                    <a:cubicBezTo>
                      <a:pt x="1" y="515"/>
                      <a:pt x="26" y="538"/>
                      <a:pt x="51" y="538"/>
                    </a:cubicBezTo>
                    <a:cubicBezTo>
                      <a:pt x="64" y="538"/>
                      <a:pt x="77" y="532"/>
                      <a:pt x="84" y="517"/>
                    </a:cubicBezTo>
                    <a:cubicBezTo>
                      <a:pt x="166" y="369"/>
                      <a:pt x="239" y="206"/>
                      <a:pt x="275" y="40"/>
                    </a:cubicBezTo>
                    <a:cubicBezTo>
                      <a:pt x="279" y="17"/>
                      <a:pt x="261" y="0"/>
                      <a:pt x="242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8" name="Google Shape;3878;p35"/>
              <p:cNvSpPr/>
              <p:nvPr/>
            </p:nvSpPr>
            <p:spPr>
              <a:xfrm>
                <a:off x="7193400" y="2131625"/>
                <a:ext cx="9250" cy="98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94" extrusionOk="0">
                    <a:moveTo>
                      <a:pt x="327" y="1"/>
                    </a:moveTo>
                    <a:cubicBezTo>
                      <a:pt x="319" y="1"/>
                      <a:pt x="311" y="4"/>
                      <a:pt x="303" y="10"/>
                    </a:cubicBezTo>
                    <a:cubicBezTo>
                      <a:pt x="204" y="91"/>
                      <a:pt x="123" y="186"/>
                      <a:pt x="38" y="285"/>
                    </a:cubicBezTo>
                    <a:cubicBezTo>
                      <a:pt x="1" y="331"/>
                      <a:pt x="43" y="394"/>
                      <a:pt x="87" y="394"/>
                    </a:cubicBezTo>
                    <a:cubicBezTo>
                      <a:pt x="101" y="394"/>
                      <a:pt x="115" y="388"/>
                      <a:pt x="126" y="374"/>
                    </a:cubicBezTo>
                    <a:cubicBezTo>
                      <a:pt x="211" y="268"/>
                      <a:pt x="292" y="169"/>
                      <a:pt x="356" y="49"/>
                    </a:cubicBezTo>
                    <a:cubicBezTo>
                      <a:pt x="369" y="23"/>
                      <a:pt x="350" y="1"/>
                      <a:pt x="32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35"/>
              <p:cNvSpPr/>
              <p:nvPr/>
            </p:nvSpPr>
            <p:spPr>
              <a:xfrm>
                <a:off x="7220300" y="2254350"/>
                <a:ext cx="142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405" extrusionOk="0">
                    <a:moveTo>
                      <a:pt x="521" y="1"/>
                    </a:moveTo>
                    <a:cubicBezTo>
                      <a:pt x="516" y="1"/>
                      <a:pt x="510" y="2"/>
                      <a:pt x="505" y="5"/>
                    </a:cubicBezTo>
                    <a:cubicBezTo>
                      <a:pt x="342" y="103"/>
                      <a:pt x="191" y="213"/>
                      <a:pt x="36" y="326"/>
                    </a:cubicBezTo>
                    <a:cubicBezTo>
                      <a:pt x="1" y="349"/>
                      <a:pt x="24" y="405"/>
                      <a:pt x="57" y="405"/>
                    </a:cubicBezTo>
                    <a:cubicBezTo>
                      <a:pt x="64" y="405"/>
                      <a:pt x="71" y="402"/>
                      <a:pt x="78" y="397"/>
                    </a:cubicBezTo>
                    <a:cubicBezTo>
                      <a:pt x="237" y="284"/>
                      <a:pt x="396" y="178"/>
                      <a:pt x="544" y="54"/>
                    </a:cubicBezTo>
                    <a:cubicBezTo>
                      <a:pt x="567" y="34"/>
                      <a:pt x="547" y="1"/>
                      <a:pt x="521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0" name="Google Shape;3880;p35"/>
              <p:cNvSpPr/>
              <p:nvPr/>
            </p:nvSpPr>
            <p:spPr>
              <a:xfrm>
                <a:off x="7244650" y="2228525"/>
                <a:ext cx="22950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918" h="766" extrusionOk="0">
                    <a:moveTo>
                      <a:pt x="870" y="1"/>
                    </a:moveTo>
                    <a:cubicBezTo>
                      <a:pt x="864" y="1"/>
                      <a:pt x="858" y="3"/>
                      <a:pt x="851" y="7"/>
                    </a:cubicBezTo>
                    <a:cubicBezTo>
                      <a:pt x="555" y="204"/>
                      <a:pt x="294" y="480"/>
                      <a:pt x="25" y="713"/>
                    </a:cubicBezTo>
                    <a:cubicBezTo>
                      <a:pt x="0" y="732"/>
                      <a:pt x="22" y="766"/>
                      <a:pt x="48" y="766"/>
                    </a:cubicBezTo>
                    <a:cubicBezTo>
                      <a:pt x="54" y="766"/>
                      <a:pt x="61" y="764"/>
                      <a:pt x="67" y="759"/>
                    </a:cubicBezTo>
                    <a:cubicBezTo>
                      <a:pt x="343" y="533"/>
                      <a:pt x="654" y="325"/>
                      <a:pt x="898" y="67"/>
                    </a:cubicBezTo>
                    <a:cubicBezTo>
                      <a:pt x="918" y="41"/>
                      <a:pt x="898" y="1"/>
                      <a:pt x="870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1" name="Google Shape;3881;p35"/>
              <p:cNvSpPr/>
              <p:nvPr/>
            </p:nvSpPr>
            <p:spPr>
              <a:xfrm>
                <a:off x="7233800" y="2232325"/>
                <a:ext cx="17275" cy="13175"/>
              </a:xfrm>
              <a:custGeom>
                <a:avLst/>
                <a:gdLst/>
                <a:ahLst/>
                <a:cxnLst/>
                <a:rect l="l" t="t" r="r" b="b"/>
                <a:pathLst>
                  <a:path w="691" h="527" extrusionOk="0">
                    <a:moveTo>
                      <a:pt x="627" y="1"/>
                    </a:moveTo>
                    <a:cubicBezTo>
                      <a:pt x="619" y="1"/>
                      <a:pt x="612" y="3"/>
                      <a:pt x="604" y="7"/>
                    </a:cubicBezTo>
                    <a:cubicBezTo>
                      <a:pt x="403" y="109"/>
                      <a:pt x="202" y="289"/>
                      <a:pt x="35" y="441"/>
                    </a:cubicBezTo>
                    <a:cubicBezTo>
                      <a:pt x="1" y="473"/>
                      <a:pt x="31" y="527"/>
                      <a:pt x="70" y="527"/>
                    </a:cubicBezTo>
                    <a:cubicBezTo>
                      <a:pt x="78" y="527"/>
                      <a:pt x="87" y="524"/>
                      <a:pt x="96" y="518"/>
                    </a:cubicBezTo>
                    <a:cubicBezTo>
                      <a:pt x="286" y="399"/>
                      <a:pt x="509" y="246"/>
                      <a:pt x="661" y="77"/>
                    </a:cubicBezTo>
                    <a:cubicBezTo>
                      <a:pt x="690" y="45"/>
                      <a:pt x="663" y="1"/>
                      <a:pt x="62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2" name="Google Shape;3882;p35"/>
              <p:cNvSpPr/>
              <p:nvPr/>
            </p:nvSpPr>
            <p:spPr>
              <a:xfrm>
                <a:off x="7257700" y="2215350"/>
                <a:ext cx="10900" cy="8475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39" extrusionOk="0">
                    <a:moveTo>
                      <a:pt x="383" y="0"/>
                    </a:moveTo>
                    <a:cubicBezTo>
                      <a:pt x="377" y="0"/>
                      <a:pt x="371" y="2"/>
                      <a:pt x="365" y="4"/>
                    </a:cubicBezTo>
                    <a:cubicBezTo>
                      <a:pt x="244" y="50"/>
                      <a:pt x="143" y="153"/>
                      <a:pt x="47" y="237"/>
                    </a:cubicBezTo>
                    <a:cubicBezTo>
                      <a:pt x="0" y="278"/>
                      <a:pt x="43" y="339"/>
                      <a:pt x="91" y="339"/>
                    </a:cubicBezTo>
                    <a:cubicBezTo>
                      <a:pt x="105" y="339"/>
                      <a:pt x="119" y="334"/>
                      <a:pt x="132" y="322"/>
                    </a:cubicBezTo>
                    <a:cubicBezTo>
                      <a:pt x="220" y="241"/>
                      <a:pt x="333" y="174"/>
                      <a:pt x="411" y="82"/>
                    </a:cubicBezTo>
                    <a:cubicBezTo>
                      <a:pt x="436" y="54"/>
                      <a:pt x="420" y="0"/>
                      <a:pt x="383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35"/>
              <p:cNvSpPr/>
              <p:nvPr/>
            </p:nvSpPr>
            <p:spPr>
              <a:xfrm>
                <a:off x="7271600" y="2211625"/>
                <a:ext cx="12225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440" extrusionOk="0">
                    <a:moveTo>
                      <a:pt x="432" y="1"/>
                    </a:moveTo>
                    <a:cubicBezTo>
                      <a:pt x="422" y="1"/>
                      <a:pt x="412" y="4"/>
                      <a:pt x="402" y="12"/>
                    </a:cubicBezTo>
                    <a:cubicBezTo>
                      <a:pt x="275" y="114"/>
                      <a:pt x="169" y="245"/>
                      <a:pt x="38" y="347"/>
                    </a:cubicBezTo>
                    <a:cubicBezTo>
                      <a:pt x="0" y="380"/>
                      <a:pt x="36" y="440"/>
                      <a:pt x="77" y="440"/>
                    </a:cubicBezTo>
                    <a:cubicBezTo>
                      <a:pt x="86" y="440"/>
                      <a:pt x="94" y="437"/>
                      <a:pt x="102" y="432"/>
                    </a:cubicBezTo>
                    <a:cubicBezTo>
                      <a:pt x="243" y="337"/>
                      <a:pt x="395" y="220"/>
                      <a:pt x="472" y="65"/>
                    </a:cubicBezTo>
                    <a:cubicBezTo>
                      <a:pt x="488" y="31"/>
                      <a:pt x="463" y="1"/>
                      <a:pt x="432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35"/>
              <p:cNvSpPr/>
              <p:nvPr/>
            </p:nvSpPr>
            <p:spPr>
              <a:xfrm>
                <a:off x="7271925" y="2201025"/>
                <a:ext cx="8450" cy="66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266" extrusionOk="0">
                    <a:moveTo>
                      <a:pt x="264" y="0"/>
                    </a:moveTo>
                    <a:cubicBezTo>
                      <a:pt x="256" y="0"/>
                      <a:pt x="248" y="2"/>
                      <a:pt x="241" y="6"/>
                    </a:cubicBezTo>
                    <a:cubicBezTo>
                      <a:pt x="167" y="45"/>
                      <a:pt x="103" y="115"/>
                      <a:pt x="40" y="175"/>
                    </a:cubicBezTo>
                    <a:cubicBezTo>
                      <a:pt x="1" y="214"/>
                      <a:pt x="38" y="266"/>
                      <a:pt x="83" y="266"/>
                    </a:cubicBezTo>
                    <a:cubicBezTo>
                      <a:pt x="96" y="266"/>
                      <a:pt x="108" y="262"/>
                      <a:pt x="120" y="253"/>
                    </a:cubicBezTo>
                    <a:cubicBezTo>
                      <a:pt x="188" y="196"/>
                      <a:pt x="262" y="147"/>
                      <a:pt x="311" y="76"/>
                    </a:cubicBezTo>
                    <a:cubicBezTo>
                      <a:pt x="338" y="38"/>
                      <a:pt x="301" y="0"/>
                      <a:pt x="264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35"/>
              <p:cNvSpPr/>
              <p:nvPr/>
            </p:nvSpPr>
            <p:spPr>
              <a:xfrm>
                <a:off x="7245525" y="2214875"/>
                <a:ext cx="855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56" extrusionOk="0">
                    <a:moveTo>
                      <a:pt x="282" y="1"/>
                    </a:moveTo>
                    <a:cubicBezTo>
                      <a:pt x="275" y="1"/>
                      <a:pt x="269" y="2"/>
                      <a:pt x="262" y="6"/>
                    </a:cubicBezTo>
                    <a:cubicBezTo>
                      <a:pt x="185" y="45"/>
                      <a:pt x="117" y="94"/>
                      <a:pt x="50" y="144"/>
                    </a:cubicBezTo>
                    <a:cubicBezTo>
                      <a:pt x="0" y="182"/>
                      <a:pt x="31" y="256"/>
                      <a:pt x="77" y="256"/>
                    </a:cubicBezTo>
                    <a:cubicBezTo>
                      <a:pt x="87" y="256"/>
                      <a:pt x="97" y="253"/>
                      <a:pt x="107" y="245"/>
                    </a:cubicBezTo>
                    <a:cubicBezTo>
                      <a:pt x="177" y="193"/>
                      <a:pt x="252" y="136"/>
                      <a:pt x="312" y="73"/>
                    </a:cubicBezTo>
                    <a:cubicBezTo>
                      <a:pt x="341" y="43"/>
                      <a:pt x="316" y="1"/>
                      <a:pt x="282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35"/>
              <p:cNvSpPr/>
              <p:nvPr/>
            </p:nvSpPr>
            <p:spPr>
              <a:xfrm>
                <a:off x="7291575" y="2192300"/>
                <a:ext cx="1185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74" h="468" extrusionOk="0">
                    <a:moveTo>
                      <a:pt x="415" y="1"/>
                    </a:moveTo>
                    <a:cubicBezTo>
                      <a:pt x="407" y="1"/>
                      <a:pt x="398" y="3"/>
                      <a:pt x="390" y="9"/>
                    </a:cubicBezTo>
                    <a:cubicBezTo>
                      <a:pt x="249" y="100"/>
                      <a:pt x="136" y="255"/>
                      <a:pt x="30" y="386"/>
                    </a:cubicBezTo>
                    <a:cubicBezTo>
                      <a:pt x="0" y="424"/>
                      <a:pt x="28" y="468"/>
                      <a:pt x="63" y="468"/>
                    </a:cubicBezTo>
                    <a:cubicBezTo>
                      <a:pt x="74" y="468"/>
                      <a:pt x="86" y="464"/>
                      <a:pt x="97" y="454"/>
                    </a:cubicBezTo>
                    <a:cubicBezTo>
                      <a:pt x="221" y="344"/>
                      <a:pt x="372" y="221"/>
                      <a:pt x="457" y="72"/>
                    </a:cubicBezTo>
                    <a:cubicBezTo>
                      <a:pt x="474" y="41"/>
                      <a:pt x="448" y="1"/>
                      <a:pt x="41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35"/>
              <p:cNvSpPr/>
              <p:nvPr/>
            </p:nvSpPr>
            <p:spPr>
              <a:xfrm>
                <a:off x="7285725" y="2190600"/>
                <a:ext cx="920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315" extrusionOk="0">
                    <a:moveTo>
                      <a:pt x="304" y="1"/>
                    </a:moveTo>
                    <a:cubicBezTo>
                      <a:pt x="297" y="1"/>
                      <a:pt x="289" y="2"/>
                      <a:pt x="282" y="6"/>
                    </a:cubicBezTo>
                    <a:cubicBezTo>
                      <a:pt x="183" y="51"/>
                      <a:pt x="105" y="136"/>
                      <a:pt x="39" y="217"/>
                    </a:cubicBezTo>
                    <a:cubicBezTo>
                      <a:pt x="0" y="261"/>
                      <a:pt x="37" y="315"/>
                      <a:pt x="79" y="315"/>
                    </a:cubicBezTo>
                    <a:cubicBezTo>
                      <a:pt x="92" y="315"/>
                      <a:pt x="104" y="310"/>
                      <a:pt x="116" y="299"/>
                    </a:cubicBezTo>
                    <a:cubicBezTo>
                      <a:pt x="190" y="225"/>
                      <a:pt x="275" y="162"/>
                      <a:pt x="338" y="80"/>
                    </a:cubicBezTo>
                    <a:cubicBezTo>
                      <a:pt x="368" y="44"/>
                      <a:pt x="342" y="1"/>
                      <a:pt x="304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35"/>
              <p:cNvSpPr/>
              <p:nvPr/>
            </p:nvSpPr>
            <p:spPr>
              <a:xfrm>
                <a:off x="7297975" y="2167175"/>
                <a:ext cx="14275" cy="172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691" extrusionOk="0">
                    <a:moveTo>
                      <a:pt x="528" y="1"/>
                    </a:moveTo>
                    <a:cubicBezTo>
                      <a:pt x="520" y="1"/>
                      <a:pt x="512" y="4"/>
                      <a:pt x="505" y="11"/>
                    </a:cubicBezTo>
                    <a:cubicBezTo>
                      <a:pt x="321" y="195"/>
                      <a:pt x="176" y="417"/>
                      <a:pt x="21" y="625"/>
                    </a:cubicBezTo>
                    <a:cubicBezTo>
                      <a:pt x="0" y="655"/>
                      <a:pt x="32" y="690"/>
                      <a:pt x="62" y="690"/>
                    </a:cubicBezTo>
                    <a:cubicBezTo>
                      <a:pt x="71" y="690"/>
                      <a:pt x="81" y="687"/>
                      <a:pt x="88" y="678"/>
                    </a:cubicBezTo>
                    <a:cubicBezTo>
                      <a:pt x="248" y="473"/>
                      <a:pt x="427" y="276"/>
                      <a:pt x="558" y="50"/>
                    </a:cubicBezTo>
                    <a:cubicBezTo>
                      <a:pt x="571" y="26"/>
                      <a:pt x="551" y="1"/>
                      <a:pt x="52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35"/>
              <p:cNvSpPr/>
              <p:nvPr/>
            </p:nvSpPr>
            <p:spPr>
              <a:xfrm>
                <a:off x="7305625" y="2181675"/>
                <a:ext cx="57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1" h="268" extrusionOk="0">
                    <a:moveTo>
                      <a:pt x="197" y="1"/>
                    </a:moveTo>
                    <a:cubicBezTo>
                      <a:pt x="191" y="1"/>
                      <a:pt x="184" y="4"/>
                      <a:pt x="178" y="10"/>
                    </a:cubicBezTo>
                    <a:cubicBezTo>
                      <a:pt x="121" y="74"/>
                      <a:pt x="75" y="144"/>
                      <a:pt x="22" y="208"/>
                    </a:cubicBezTo>
                    <a:cubicBezTo>
                      <a:pt x="1" y="235"/>
                      <a:pt x="22" y="268"/>
                      <a:pt x="46" y="268"/>
                    </a:cubicBezTo>
                    <a:cubicBezTo>
                      <a:pt x="54" y="268"/>
                      <a:pt x="62" y="264"/>
                      <a:pt x="69" y="257"/>
                    </a:cubicBezTo>
                    <a:cubicBezTo>
                      <a:pt x="125" y="190"/>
                      <a:pt x="185" y="123"/>
                      <a:pt x="220" y="42"/>
                    </a:cubicBezTo>
                    <a:cubicBezTo>
                      <a:pt x="230" y="23"/>
                      <a:pt x="216" y="1"/>
                      <a:pt x="19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35"/>
              <p:cNvSpPr/>
              <p:nvPr/>
            </p:nvSpPr>
            <p:spPr>
              <a:xfrm>
                <a:off x="7315650" y="2143300"/>
                <a:ext cx="12100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148" extrusionOk="0">
                    <a:moveTo>
                      <a:pt x="426" y="1"/>
                    </a:moveTo>
                    <a:cubicBezTo>
                      <a:pt x="410" y="1"/>
                      <a:pt x="394" y="8"/>
                      <a:pt x="388" y="23"/>
                    </a:cubicBezTo>
                    <a:cubicBezTo>
                      <a:pt x="235" y="369"/>
                      <a:pt x="129" y="744"/>
                      <a:pt x="10" y="1100"/>
                    </a:cubicBezTo>
                    <a:cubicBezTo>
                      <a:pt x="1" y="1128"/>
                      <a:pt x="26" y="1148"/>
                      <a:pt x="50" y="1148"/>
                    </a:cubicBezTo>
                    <a:cubicBezTo>
                      <a:pt x="63" y="1148"/>
                      <a:pt x="76" y="1142"/>
                      <a:pt x="84" y="1128"/>
                    </a:cubicBezTo>
                    <a:cubicBezTo>
                      <a:pt x="271" y="807"/>
                      <a:pt x="434" y="423"/>
                      <a:pt x="479" y="48"/>
                    </a:cubicBezTo>
                    <a:cubicBezTo>
                      <a:pt x="484" y="20"/>
                      <a:pt x="454" y="1"/>
                      <a:pt x="42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35"/>
              <p:cNvSpPr/>
              <p:nvPr/>
            </p:nvSpPr>
            <p:spPr>
              <a:xfrm>
                <a:off x="7313275" y="2152225"/>
                <a:ext cx="450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00" extrusionOk="0">
                    <a:moveTo>
                      <a:pt x="140" y="0"/>
                    </a:moveTo>
                    <a:cubicBezTo>
                      <a:pt x="129" y="0"/>
                      <a:pt x="119" y="5"/>
                      <a:pt x="112" y="16"/>
                    </a:cubicBezTo>
                    <a:cubicBezTo>
                      <a:pt x="69" y="90"/>
                      <a:pt x="41" y="175"/>
                      <a:pt x="9" y="252"/>
                    </a:cubicBezTo>
                    <a:cubicBezTo>
                      <a:pt x="0" y="278"/>
                      <a:pt x="25" y="299"/>
                      <a:pt x="48" y="299"/>
                    </a:cubicBezTo>
                    <a:cubicBezTo>
                      <a:pt x="60" y="299"/>
                      <a:pt x="70" y="294"/>
                      <a:pt x="76" y="281"/>
                    </a:cubicBezTo>
                    <a:cubicBezTo>
                      <a:pt x="112" y="203"/>
                      <a:pt x="154" y="125"/>
                      <a:pt x="175" y="40"/>
                    </a:cubicBezTo>
                    <a:cubicBezTo>
                      <a:pt x="180" y="17"/>
                      <a:pt x="160" y="0"/>
                      <a:pt x="140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35"/>
              <p:cNvSpPr/>
              <p:nvPr/>
            </p:nvSpPr>
            <p:spPr>
              <a:xfrm>
                <a:off x="7284325" y="2175500"/>
                <a:ext cx="1425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17" extrusionOk="0">
                    <a:moveTo>
                      <a:pt x="526" y="1"/>
                    </a:moveTo>
                    <a:cubicBezTo>
                      <a:pt x="519" y="1"/>
                      <a:pt x="511" y="4"/>
                      <a:pt x="504" y="10"/>
                    </a:cubicBezTo>
                    <a:cubicBezTo>
                      <a:pt x="352" y="168"/>
                      <a:pt x="207" y="324"/>
                      <a:pt x="31" y="451"/>
                    </a:cubicBezTo>
                    <a:cubicBezTo>
                      <a:pt x="1" y="472"/>
                      <a:pt x="19" y="516"/>
                      <a:pt x="49" y="516"/>
                    </a:cubicBezTo>
                    <a:cubicBezTo>
                      <a:pt x="54" y="516"/>
                      <a:pt x="60" y="515"/>
                      <a:pt x="66" y="511"/>
                    </a:cubicBezTo>
                    <a:cubicBezTo>
                      <a:pt x="260" y="398"/>
                      <a:pt x="440" y="250"/>
                      <a:pt x="556" y="49"/>
                    </a:cubicBezTo>
                    <a:cubicBezTo>
                      <a:pt x="570" y="25"/>
                      <a:pt x="549" y="1"/>
                      <a:pt x="52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35"/>
              <p:cNvSpPr/>
              <p:nvPr/>
            </p:nvSpPr>
            <p:spPr>
              <a:xfrm>
                <a:off x="7258725" y="2199700"/>
                <a:ext cx="10925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42" extrusionOk="0">
                    <a:moveTo>
                      <a:pt x="390" y="0"/>
                    </a:moveTo>
                    <a:cubicBezTo>
                      <a:pt x="385" y="0"/>
                      <a:pt x="379" y="2"/>
                      <a:pt x="373" y="5"/>
                    </a:cubicBezTo>
                    <a:cubicBezTo>
                      <a:pt x="250" y="80"/>
                      <a:pt x="137" y="186"/>
                      <a:pt x="27" y="277"/>
                    </a:cubicBezTo>
                    <a:cubicBezTo>
                      <a:pt x="1" y="302"/>
                      <a:pt x="27" y="341"/>
                      <a:pt x="57" y="341"/>
                    </a:cubicBezTo>
                    <a:cubicBezTo>
                      <a:pt x="63" y="341"/>
                      <a:pt x="68" y="340"/>
                      <a:pt x="73" y="337"/>
                    </a:cubicBezTo>
                    <a:cubicBezTo>
                      <a:pt x="190" y="264"/>
                      <a:pt x="327" y="171"/>
                      <a:pt x="415" y="62"/>
                    </a:cubicBezTo>
                    <a:cubicBezTo>
                      <a:pt x="436" y="39"/>
                      <a:pt x="418" y="0"/>
                      <a:pt x="390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35"/>
              <p:cNvSpPr/>
              <p:nvPr/>
            </p:nvSpPr>
            <p:spPr>
              <a:xfrm>
                <a:off x="7297575" y="2158525"/>
                <a:ext cx="84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27" extrusionOk="0">
                    <a:moveTo>
                      <a:pt x="293" y="1"/>
                    </a:moveTo>
                    <a:cubicBezTo>
                      <a:pt x="286" y="1"/>
                      <a:pt x="277" y="4"/>
                      <a:pt x="270" y="11"/>
                    </a:cubicBezTo>
                    <a:cubicBezTo>
                      <a:pt x="168" y="110"/>
                      <a:pt x="83" y="241"/>
                      <a:pt x="16" y="364"/>
                    </a:cubicBezTo>
                    <a:cubicBezTo>
                      <a:pt x="0" y="393"/>
                      <a:pt x="26" y="426"/>
                      <a:pt x="53" y="426"/>
                    </a:cubicBezTo>
                    <a:cubicBezTo>
                      <a:pt x="62" y="426"/>
                      <a:pt x="72" y="422"/>
                      <a:pt x="80" y="413"/>
                    </a:cubicBezTo>
                    <a:cubicBezTo>
                      <a:pt x="171" y="304"/>
                      <a:pt x="267" y="180"/>
                      <a:pt x="323" y="53"/>
                    </a:cubicBezTo>
                    <a:cubicBezTo>
                      <a:pt x="336" y="27"/>
                      <a:pt x="316" y="1"/>
                      <a:pt x="293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35"/>
              <p:cNvSpPr/>
              <p:nvPr/>
            </p:nvSpPr>
            <p:spPr>
              <a:xfrm>
                <a:off x="7324050" y="2115750"/>
                <a:ext cx="72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88" h="755" extrusionOk="0">
                    <a:moveTo>
                      <a:pt x="249" y="0"/>
                    </a:moveTo>
                    <a:cubicBezTo>
                      <a:pt x="241" y="0"/>
                      <a:pt x="233" y="5"/>
                      <a:pt x="228" y="16"/>
                    </a:cubicBezTo>
                    <a:cubicBezTo>
                      <a:pt x="126" y="232"/>
                      <a:pt x="76" y="476"/>
                      <a:pt x="9" y="705"/>
                    </a:cubicBezTo>
                    <a:cubicBezTo>
                      <a:pt x="1" y="735"/>
                      <a:pt x="27" y="754"/>
                      <a:pt x="52" y="754"/>
                    </a:cubicBezTo>
                    <a:cubicBezTo>
                      <a:pt x="69" y="754"/>
                      <a:pt x="85" y="746"/>
                      <a:pt x="90" y="726"/>
                    </a:cubicBezTo>
                    <a:cubicBezTo>
                      <a:pt x="161" y="504"/>
                      <a:pt x="249" y="275"/>
                      <a:pt x="285" y="42"/>
                    </a:cubicBezTo>
                    <a:cubicBezTo>
                      <a:pt x="287" y="20"/>
                      <a:pt x="267" y="0"/>
                      <a:pt x="24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35"/>
              <p:cNvSpPr/>
              <p:nvPr/>
            </p:nvSpPr>
            <p:spPr>
              <a:xfrm>
                <a:off x="7315450" y="2134875"/>
                <a:ext cx="49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410" extrusionOk="0">
                    <a:moveTo>
                      <a:pt x="163" y="1"/>
                    </a:moveTo>
                    <a:cubicBezTo>
                      <a:pt x="155" y="1"/>
                      <a:pt x="147" y="5"/>
                      <a:pt x="142" y="14"/>
                    </a:cubicBezTo>
                    <a:cubicBezTo>
                      <a:pt x="78" y="124"/>
                      <a:pt x="39" y="233"/>
                      <a:pt x="7" y="353"/>
                    </a:cubicBezTo>
                    <a:cubicBezTo>
                      <a:pt x="0" y="384"/>
                      <a:pt x="29" y="410"/>
                      <a:pt x="56" y="410"/>
                    </a:cubicBezTo>
                    <a:cubicBezTo>
                      <a:pt x="69" y="410"/>
                      <a:pt x="81" y="404"/>
                      <a:pt x="88" y="388"/>
                    </a:cubicBezTo>
                    <a:cubicBezTo>
                      <a:pt x="137" y="272"/>
                      <a:pt x="176" y="162"/>
                      <a:pt x="194" y="39"/>
                    </a:cubicBezTo>
                    <a:cubicBezTo>
                      <a:pt x="196" y="18"/>
                      <a:pt x="179" y="1"/>
                      <a:pt x="163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35"/>
              <p:cNvSpPr/>
              <p:nvPr/>
            </p:nvSpPr>
            <p:spPr>
              <a:xfrm>
                <a:off x="7307550" y="2147375"/>
                <a:ext cx="3100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24" h="203" extrusionOk="0">
                    <a:moveTo>
                      <a:pt x="95" y="0"/>
                    </a:moveTo>
                    <a:cubicBezTo>
                      <a:pt x="88" y="0"/>
                      <a:pt x="81" y="4"/>
                      <a:pt x="76" y="12"/>
                    </a:cubicBezTo>
                    <a:cubicBezTo>
                      <a:pt x="51" y="61"/>
                      <a:pt x="30" y="107"/>
                      <a:pt x="9" y="160"/>
                    </a:cubicBezTo>
                    <a:cubicBezTo>
                      <a:pt x="0" y="186"/>
                      <a:pt x="21" y="202"/>
                      <a:pt x="42" y="202"/>
                    </a:cubicBezTo>
                    <a:cubicBezTo>
                      <a:pt x="57" y="202"/>
                      <a:pt x="71" y="195"/>
                      <a:pt x="76" y="178"/>
                    </a:cubicBezTo>
                    <a:cubicBezTo>
                      <a:pt x="93" y="128"/>
                      <a:pt x="108" y="79"/>
                      <a:pt x="119" y="30"/>
                    </a:cubicBezTo>
                    <a:cubicBezTo>
                      <a:pt x="123" y="14"/>
                      <a:pt x="109" y="0"/>
                      <a:pt x="95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35"/>
              <p:cNvSpPr/>
              <p:nvPr/>
            </p:nvSpPr>
            <p:spPr>
              <a:xfrm>
                <a:off x="7319675" y="2112025"/>
                <a:ext cx="4350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74" h="522" extrusionOk="0">
                    <a:moveTo>
                      <a:pt x="139" y="0"/>
                    </a:moveTo>
                    <a:cubicBezTo>
                      <a:pt x="130" y="0"/>
                      <a:pt x="120" y="4"/>
                      <a:pt x="113" y="14"/>
                    </a:cubicBezTo>
                    <a:cubicBezTo>
                      <a:pt x="29" y="148"/>
                      <a:pt x="1" y="325"/>
                      <a:pt x="1" y="480"/>
                    </a:cubicBezTo>
                    <a:cubicBezTo>
                      <a:pt x="1" y="507"/>
                      <a:pt x="21" y="521"/>
                      <a:pt x="41" y="521"/>
                    </a:cubicBezTo>
                    <a:cubicBezTo>
                      <a:pt x="58" y="521"/>
                      <a:pt x="75" y="511"/>
                      <a:pt x="82" y="491"/>
                    </a:cubicBezTo>
                    <a:cubicBezTo>
                      <a:pt x="128" y="349"/>
                      <a:pt x="173" y="183"/>
                      <a:pt x="170" y="32"/>
                    </a:cubicBezTo>
                    <a:cubicBezTo>
                      <a:pt x="170" y="12"/>
                      <a:pt x="155" y="0"/>
                      <a:pt x="13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35"/>
              <p:cNvSpPr/>
              <p:nvPr/>
            </p:nvSpPr>
            <p:spPr>
              <a:xfrm>
                <a:off x="7338675" y="2206150"/>
                <a:ext cx="1287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45" extrusionOk="0">
                    <a:moveTo>
                      <a:pt x="44" y="0"/>
                    </a:moveTo>
                    <a:cubicBezTo>
                      <a:pt x="21" y="0"/>
                      <a:pt x="1" y="25"/>
                      <a:pt x="13" y="51"/>
                    </a:cubicBezTo>
                    <a:cubicBezTo>
                      <a:pt x="73" y="159"/>
                      <a:pt x="206" y="245"/>
                      <a:pt x="333" y="245"/>
                    </a:cubicBezTo>
                    <a:cubicBezTo>
                      <a:pt x="386" y="245"/>
                      <a:pt x="438" y="230"/>
                      <a:pt x="484" y="196"/>
                    </a:cubicBezTo>
                    <a:cubicBezTo>
                      <a:pt x="515" y="171"/>
                      <a:pt x="508" y="115"/>
                      <a:pt x="462" y="115"/>
                    </a:cubicBezTo>
                    <a:cubicBezTo>
                      <a:pt x="440" y="115"/>
                      <a:pt x="417" y="116"/>
                      <a:pt x="396" y="116"/>
                    </a:cubicBezTo>
                    <a:cubicBezTo>
                      <a:pt x="273" y="116"/>
                      <a:pt x="169" y="102"/>
                      <a:pt x="67" y="9"/>
                    </a:cubicBezTo>
                    <a:cubicBezTo>
                      <a:pt x="60" y="3"/>
                      <a:pt x="52" y="0"/>
                      <a:pt x="44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35"/>
              <p:cNvSpPr/>
              <p:nvPr/>
            </p:nvSpPr>
            <p:spPr>
              <a:xfrm>
                <a:off x="7357750" y="2204925"/>
                <a:ext cx="880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54" extrusionOk="0">
                    <a:moveTo>
                      <a:pt x="296" y="1"/>
                    </a:moveTo>
                    <a:cubicBezTo>
                      <a:pt x="290" y="1"/>
                      <a:pt x="284" y="2"/>
                      <a:pt x="278" y="5"/>
                    </a:cubicBezTo>
                    <a:cubicBezTo>
                      <a:pt x="193" y="47"/>
                      <a:pt x="115" y="110"/>
                      <a:pt x="42" y="164"/>
                    </a:cubicBezTo>
                    <a:cubicBezTo>
                      <a:pt x="0" y="193"/>
                      <a:pt x="25" y="254"/>
                      <a:pt x="63" y="254"/>
                    </a:cubicBezTo>
                    <a:cubicBezTo>
                      <a:pt x="71" y="254"/>
                      <a:pt x="79" y="251"/>
                      <a:pt x="87" y="245"/>
                    </a:cubicBezTo>
                    <a:cubicBezTo>
                      <a:pt x="169" y="188"/>
                      <a:pt x="257" y="135"/>
                      <a:pt x="324" y="65"/>
                    </a:cubicBezTo>
                    <a:cubicBezTo>
                      <a:pt x="351" y="38"/>
                      <a:pt x="327" y="1"/>
                      <a:pt x="29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35"/>
              <p:cNvSpPr/>
              <p:nvPr/>
            </p:nvSpPr>
            <p:spPr>
              <a:xfrm>
                <a:off x="7351100" y="2197575"/>
                <a:ext cx="99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08" extrusionOk="0">
                    <a:moveTo>
                      <a:pt x="339" y="1"/>
                    </a:moveTo>
                    <a:cubicBezTo>
                      <a:pt x="335" y="1"/>
                      <a:pt x="332" y="1"/>
                      <a:pt x="329" y="2"/>
                    </a:cubicBezTo>
                    <a:cubicBezTo>
                      <a:pt x="233" y="31"/>
                      <a:pt x="145" y="73"/>
                      <a:pt x="54" y="111"/>
                    </a:cubicBezTo>
                    <a:cubicBezTo>
                      <a:pt x="0" y="134"/>
                      <a:pt x="35" y="208"/>
                      <a:pt x="88" y="208"/>
                    </a:cubicBezTo>
                    <a:cubicBezTo>
                      <a:pt x="95" y="208"/>
                      <a:pt x="102" y="207"/>
                      <a:pt x="109" y="204"/>
                    </a:cubicBezTo>
                    <a:cubicBezTo>
                      <a:pt x="194" y="165"/>
                      <a:pt x="279" y="129"/>
                      <a:pt x="360" y="80"/>
                    </a:cubicBezTo>
                    <a:cubicBezTo>
                      <a:pt x="396" y="57"/>
                      <a:pt x="378" y="1"/>
                      <a:pt x="339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35"/>
              <p:cNvSpPr/>
              <p:nvPr/>
            </p:nvSpPr>
            <p:spPr>
              <a:xfrm>
                <a:off x="7366100" y="2193550"/>
                <a:ext cx="732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94" extrusionOk="0">
                    <a:moveTo>
                      <a:pt x="247" y="0"/>
                    </a:moveTo>
                    <a:cubicBezTo>
                      <a:pt x="241" y="0"/>
                      <a:pt x="234" y="3"/>
                      <a:pt x="226" y="8"/>
                    </a:cubicBezTo>
                    <a:cubicBezTo>
                      <a:pt x="159" y="47"/>
                      <a:pt x="103" y="96"/>
                      <a:pt x="32" y="132"/>
                    </a:cubicBezTo>
                    <a:cubicBezTo>
                      <a:pt x="0" y="144"/>
                      <a:pt x="18" y="194"/>
                      <a:pt x="49" y="194"/>
                    </a:cubicBezTo>
                    <a:cubicBezTo>
                      <a:pt x="53" y="194"/>
                      <a:pt x="56" y="193"/>
                      <a:pt x="60" y="192"/>
                    </a:cubicBezTo>
                    <a:cubicBezTo>
                      <a:pt x="142" y="166"/>
                      <a:pt x="216" y="135"/>
                      <a:pt x="272" y="68"/>
                    </a:cubicBezTo>
                    <a:cubicBezTo>
                      <a:pt x="293" y="42"/>
                      <a:pt x="275" y="0"/>
                      <a:pt x="24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35"/>
              <p:cNvSpPr/>
              <p:nvPr/>
            </p:nvSpPr>
            <p:spPr>
              <a:xfrm>
                <a:off x="7375550" y="2189125"/>
                <a:ext cx="86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56" extrusionOk="0">
                    <a:moveTo>
                      <a:pt x="307" y="1"/>
                    </a:moveTo>
                    <a:cubicBezTo>
                      <a:pt x="302" y="1"/>
                      <a:pt x="297" y="2"/>
                      <a:pt x="293" y="5"/>
                    </a:cubicBezTo>
                    <a:cubicBezTo>
                      <a:pt x="177" y="79"/>
                      <a:pt x="85" y="199"/>
                      <a:pt x="11" y="315"/>
                    </a:cubicBezTo>
                    <a:cubicBezTo>
                      <a:pt x="0" y="334"/>
                      <a:pt x="18" y="355"/>
                      <a:pt x="36" y="355"/>
                    </a:cubicBezTo>
                    <a:cubicBezTo>
                      <a:pt x="42" y="355"/>
                      <a:pt x="48" y="353"/>
                      <a:pt x="53" y="348"/>
                    </a:cubicBezTo>
                    <a:cubicBezTo>
                      <a:pt x="145" y="249"/>
                      <a:pt x="254" y="153"/>
                      <a:pt x="332" y="43"/>
                    </a:cubicBezTo>
                    <a:cubicBezTo>
                      <a:pt x="344" y="23"/>
                      <a:pt x="327" y="1"/>
                      <a:pt x="30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35"/>
              <p:cNvSpPr/>
              <p:nvPr/>
            </p:nvSpPr>
            <p:spPr>
              <a:xfrm>
                <a:off x="7376200" y="2177750"/>
                <a:ext cx="1097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384" extrusionOk="0">
                    <a:moveTo>
                      <a:pt x="382" y="0"/>
                    </a:moveTo>
                    <a:cubicBezTo>
                      <a:pt x="372" y="0"/>
                      <a:pt x="362" y="3"/>
                      <a:pt x="352" y="11"/>
                    </a:cubicBezTo>
                    <a:cubicBezTo>
                      <a:pt x="239" y="104"/>
                      <a:pt x="148" y="216"/>
                      <a:pt x="34" y="308"/>
                    </a:cubicBezTo>
                    <a:cubicBezTo>
                      <a:pt x="1" y="338"/>
                      <a:pt x="35" y="384"/>
                      <a:pt x="69" y="384"/>
                    </a:cubicBezTo>
                    <a:cubicBezTo>
                      <a:pt x="75" y="384"/>
                      <a:pt x="82" y="382"/>
                      <a:pt x="87" y="379"/>
                    </a:cubicBezTo>
                    <a:cubicBezTo>
                      <a:pt x="221" y="308"/>
                      <a:pt x="359" y="210"/>
                      <a:pt x="423" y="68"/>
                    </a:cubicBezTo>
                    <a:cubicBezTo>
                      <a:pt x="439" y="31"/>
                      <a:pt x="413" y="0"/>
                      <a:pt x="382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35"/>
              <p:cNvSpPr/>
              <p:nvPr/>
            </p:nvSpPr>
            <p:spPr>
              <a:xfrm>
                <a:off x="7386950" y="2172450"/>
                <a:ext cx="907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466" extrusionOk="0">
                    <a:moveTo>
                      <a:pt x="317" y="1"/>
                    </a:moveTo>
                    <a:cubicBezTo>
                      <a:pt x="308" y="1"/>
                      <a:pt x="300" y="4"/>
                      <a:pt x="293" y="11"/>
                    </a:cubicBezTo>
                    <a:cubicBezTo>
                      <a:pt x="194" y="135"/>
                      <a:pt x="123" y="273"/>
                      <a:pt x="24" y="393"/>
                    </a:cubicBezTo>
                    <a:cubicBezTo>
                      <a:pt x="0" y="425"/>
                      <a:pt x="25" y="466"/>
                      <a:pt x="56" y="466"/>
                    </a:cubicBezTo>
                    <a:cubicBezTo>
                      <a:pt x="65" y="466"/>
                      <a:pt x="75" y="462"/>
                      <a:pt x="84" y="453"/>
                    </a:cubicBezTo>
                    <a:cubicBezTo>
                      <a:pt x="190" y="333"/>
                      <a:pt x="300" y="202"/>
                      <a:pt x="353" y="47"/>
                    </a:cubicBezTo>
                    <a:cubicBezTo>
                      <a:pt x="363" y="24"/>
                      <a:pt x="340" y="1"/>
                      <a:pt x="31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35"/>
              <p:cNvSpPr/>
              <p:nvPr/>
            </p:nvSpPr>
            <p:spPr>
              <a:xfrm>
                <a:off x="7365025" y="2182600"/>
                <a:ext cx="8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60" extrusionOk="0">
                    <a:moveTo>
                      <a:pt x="300" y="1"/>
                    </a:moveTo>
                    <a:cubicBezTo>
                      <a:pt x="293" y="1"/>
                      <a:pt x="287" y="3"/>
                      <a:pt x="280" y="8"/>
                    </a:cubicBezTo>
                    <a:cubicBezTo>
                      <a:pt x="206" y="61"/>
                      <a:pt x="142" y="125"/>
                      <a:pt x="54" y="160"/>
                    </a:cubicBezTo>
                    <a:cubicBezTo>
                      <a:pt x="1" y="182"/>
                      <a:pt x="14" y="259"/>
                      <a:pt x="60" y="259"/>
                    </a:cubicBezTo>
                    <a:cubicBezTo>
                      <a:pt x="65" y="259"/>
                      <a:pt x="72" y="258"/>
                      <a:pt x="79" y="255"/>
                    </a:cubicBezTo>
                    <a:cubicBezTo>
                      <a:pt x="181" y="213"/>
                      <a:pt x="280" y="156"/>
                      <a:pt x="329" y="54"/>
                    </a:cubicBezTo>
                    <a:cubicBezTo>
                      <a:pt x="341" y="32"/>
                      <a:pt x="323" y="1"/>
                      <a:pt x="300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35"/>
              <p:cNvSpPr/>
              <p:nvPr/>
            </p:nvSpPr>
            <p:spPr>
              <a:xfrm>
                <a:off x="7344925" y="2190925"/>
                <a:ext cx="13850" cy="347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139" extrusionOk="0">
                    <a:moveTo>
                      <a:pt x="496" y="0"/>
                    </a:moveTo>
                    <a:cubicBezTo>
                      <a:pt x="494" y="0"/>
                      <a:pt x="493" y="0"/>
                      <a:pt x="491" y="0"/>
                    </a:cubicBezTo>
                    <a:cubicBezTo>
                      <a:pt x="343" y="21"/>
                      <a:pt x="201" y="53"/>
                      <a:pt x="53" y="53"/>
                    </a:cubicBezTo>
                    <a:cubicBezTo>
                      <a:pt x="11" y="56"/>
                      <a:pt x="1" y="120"/>
                      <a:pt x="43" y="127"/>
                    </a:cubicBezTo>
                    <a:cubicBezTo>
                      <a:pt x="93" y="134"/>
                      <a:pt x="145" y="138"/>
                      <a:pt x="196" y="138"/>
                    </a:cubicBezTo>
                    <a:cubicBezTo>
                      <a:pt x="308" y="138"/>
                      <a:pt x="419" y="119"/>
                      <a:pt x="516" y="64"/>
                    </a:cubicBezTo>
                    <a:cubicBezTo>
                      <a:pt x="553" y="44"/>
                      <a:pt x="528" y="0"/>
                      <a:pt x="496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35"/>
              <p:cNvSpPr/>
              <p:nvPr/>
            </p:nvSpPr>
            <p:spPr>
              <a:xfrm>
                <a:off x="7333675" y="2192750"/>
                <a:ext cx="12600" cy="797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19" extrusionOk="0">
                    <a:moveTo>
                      <a:pt x="47" y="0"/>
                    </a:moveTo>
                    <a:cubicBezTo>
                      <a:pt x="23" y="0"/>
                      <a:pt x="0" y="28"/>
                      <a:pt x="16" y="54"/>
                    </a:cubicBezTo>
                    <a:cubicBezTo>
                      <a:pt x="110" y="193"/>
                      <a:pt x="266" y="319"/>
                      <a:pt x="444" y="319"/>
                    </a:cubicBezTo>
                    <a:cubicBezTo>
                      <a:pt x="446" y="319"/>
                      <a:pt x="448" y="319"/>
                      <a:pt x="451" y="319"/>
                    </a:cubicBezTo>
                    <a:cubicBezTo>
                      <a:pt x="500" y="319"/>
                      <a:pt x="503" y="255"/>
                      <a:pt x="461" y="237"/>
                    </a:cubicBezTo>
                    <a:cubicBezTo>
                      <a:pt x="309" y="181"/>
                      <a:pt x="185" y="135"/>
                      <a:pt x="73" y="12"/>
                    </a:cubicBezTo>
                    <a:cubicBezTo>
                      <a:pt x="65" y="4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35"/>
              <p:cNvSpPr/>
              <p:nvPr/>
            </p:nvSpPr>
            <p:spPr>
              <a:xfrm>
                <a:off x="7358350" y="2174100"/>
                <a:ext cx="12175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8" extrusionOk="0">
                    <a:moveTo>
                      <a:pt x="440" y="1"/>
                    </a:moveTo>
                    <a:cubicBezTo>
                      <a:pt x="432" y="1"/>
                      <a:pt x="425" y="3"/>
                      <a:pt x="417" y="9"/>
                    </a:cubicBezTo>
                    <a:cubicBezTo>
                      <a:pt x="357" y="51"/>
                      <a:pt x="311" y="112"/>
                      <a:pt x="251" y="157"/>
                    </a:cubicBezTo>
                    <a:cubicBezTo>
                      <a:pt x="184" y="207"/>
                      <a:pt x="113" y="250"/>
                      <a:pt x="39" y="284"/>
                    </a:cubicBezTo>
                    <a:cubicBezTo>
                      <a:pt x="0" y="301"/>
                      <a:pt x="20" y="357"/>
                      <a:pt x="56" y="357"/>
                    </a:cubicBezTo>
                    <a:cubicBezTo>
                      <a:pt x="59" y="357"/>
                      <a:pt x="63" y="357"/>
                      <a:pt x="67" y="356"/>
                    </a:cubicBezTo>
                    <a:cubicBezTo>
                      <a:pt x="215" y="309"/>
                      <a:pt x="402" y="214"/>
                      <a:pt x="473" y="66"/>
                    </a:cubicBezTo>
                    <a:cubicBezTo>
                      <a:pt x="487" y="38"/>
                      <a:pt x="467" y="1"/>
                      <a:pt x="440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35"/>
              <p:cNvSpPr/>
              <p:nvPr/>
            </p:nvSpPr>
            <p:spPr>
              <a:xfrm>
                <a:off x="7376275" y="2164900"/>
                <a:ext cx="121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430" extrusionOk="0">
                    <a:moveTo>
                      <a:pt x="442" y="0"/>
                    </a:moveTo>
                    <a:cubicBezTo>
                      <a:pt x="436" y="0"/>
                      <a:pt x="430" y="2"/>
                      <a:pt x="423" y="7"/>
                    </a:cubicBezTo>
                    <a:cubicBezTo>
                      <a:pt x="275" y="105"/>
                      <a:pt x="151" y="243"/>
                      <a:pt x="28" y="370"/>
                    </a:cubicBezTo>
                    <a:cubicBezTo>
                      <a:pt x="0" y="394"/>
                      <a:pt x="26" y="430"/>
                      <a:pt x="55" y="430"/>
                    </a:cubicBezTo>
                    <a:cubicBezTo>
                      <a:pt x="64" y="430"/>
                      <a:pt x="73" y="427"/>
                      <a:pt x="81" y="419"/>
                    </a:cubicBezTo>
                    <a:cubicBezTo>
                      <a:pt x="212" y="310"/>
                      <a:pt x="360" y="197"/>
                      <a:pt x="466" y="59"/>
                    </a:cubicBezTo>
                    <a:cubicBezTo>
                      <a:pt x="486" y="37"/>
                      <a:pt x="468" y="0"/>
                      <a:pt x="442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35"/>
              <p:cNvSpPr/>
              <p:nvPr/>
            </p:nvSpPr>
            <p:spPr>
              <a:xfrm>
                <a:off x="7392800" y="2158900"/>
                <a:ext cx="6150" cy="707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283" extrusionOk="0">
                    <a:moveTo>
                      <a:pt x="212" y="1"/>
                    </a:moveTo>
                    <a:cubicBezTo>
                      <a:pt x="205" y="1"/>
                      <a:pt x="199" y="3"/>
                      <a:pt x="193" y="10"/>
                    </a:cubicBezTo>
                    <a:cubicBezTo>
                      <a:pt x="126" y="77"/>
                      <a:pt x="72" y="159"/>
                      <a:pt x="20" y="232"/>
                    </a:cubicBezTo>
                    <a:cubicBezTo>
                      <a:pt x="0" y="258"/>
                      <a:pt x="24" y="282"/>
                      <a:pt x="50" y="282"/>
                    </a:cubicBezTo>
                    <a:cubicBezTo>
                      <a:pt x="61" y="282"/>
                      <a:pt x="72" y="278"/>
                      <a:pt x="80" y="268"/>
                    </a:cubicBezTo>
                    <a:cubicBezTo>
                      <a:pt x="133" y="193"/>
                      <a:pt x="193" y="123"/>
                      <a:pt x="235" y="42"/>
                    </a:cubicBezTo>
                    <a:cubicBezTo>
                      <a:pt x="246" y="21"/>
                      <a:pt x="230" y="1"/>
                      <a:pt x="212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2" name="Google Shape;3912;p35"/>
              <p:cNvSpPr/>
              <p:nvPr/>
            </p:nvSpPr>
            <p:spPr>
              <a:xfrm>
                <a:off x="7398600" y="2157300"/>
                <a:ext cx="66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265" h="340" extrusionOk="0">
                    <a:moveTo>
                      <a:pt x="228" y="1"/>
                    </a:moveTo>
                    <a:cubicBezTo>
                      <a:pt x="222" y="1"/>
                      <a:pt x="216" y="3"/>
                      <a:pt x="212" y="7"/>
                    </a:cubicBezTo>
                    <a:cubicBezTo>
                      <a:pt x="116" y="88"/>
                      <a:pt x="60" y="180"/>
                      <a:pt x="10" y="293"/>
                    </a:cubicBezTo>
                    <a:cubicBezTo>
                      <a:pt x="1" y="317"/>
                      <a:pt x="21" y="340"/>
                      <a:pt x="42" y="340"/>
                    </a:cubicBezTo>
                    <a:cubicBezTo>
                      <a:pt x="51" y="340"/>
                      <a:pt x="60" y="335"/>
                      <a:pt x="67" y="324"/>
                    </a:cubicBezTo>
                    <a:cubicBezTo>
                      <a:pt x="127" y="229"/>
                      <a:pt x="190" y="138"/>
                      <a:pt x="251" y="39"/>
                    </a:cubicBezTo>
                    <a:cubicBezTo>
                      <a:pt x="264" y="20"/>
                      <a:pt x="246" y="1"/>
                      <a:pt x="22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35"/>
              <p:cNvSpPr/>
              <p:nvPr/>
            </p:nvSpPr>
            <p:spPr>
              <a:xfrm>
                <a:off x="7406875" y="2138975"/>
                <a:ext cx="9375" cy="1210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484" extrusionOk="0">
                    <a:moveTo>
                      <a:pt x="337" y="0"/>
                    </a:moveTo>
                    <a:cubicBezTo>
                      <a:pt x="329" y="0"/>
                      <a:pt x="322" y="3"/>
                      <a:pt x="314" y="9"/>
                    </a:cubicBezTo>
                    <a:cubicBezTo>
                      <a:pt x="192" y="130"/>
                      <a:pt x="103" y="285"/>
                      <a:pt x="18" y="429"/>
                    </a:cubicBezTo>
                    <a:cubicBezTo>
                      <a:pt x="1" y="459"/>
                      <a:pt x="25" y="483"/>
                      <a:pt x="49" y="483"/>
                    </a:cubicBezTo>
                    <a:cubicBezTo>
                      <a:pt x="60" y="483"/>
                      <a:pt x="71" y="479"/>
                      <a:pt x="78" y="468"/>
                    </a:cubicBezTo>
                    <a:cubicBezTo>
                      <a:pt x="177" y="330"/>
                      <a:pt x="290" y="196"/>
                      <a:pt x="364" y="45"/>
                    </a:cubicBezTo>
                    <a:cubicBezTo>
                      <a:pt x="374" y="23"/>
                      <a:pt x="358" y="0"/>
                      <a:pt x="33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4" name="Google Shape;3914;p35"/>
              <p:cNvSpPr/>
              <p:nvPr/>
            </p:nvSpPr>
            <p:spPr>
              <a:xfrm>
                <a:off x="7395900" y="2146700"/>
                <a:ext cx="8125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285" extrusionOk="0">
                    <a:moveTo>
                      <a:pt x="257" y="0"/>
                    </a:moveTo>
                    <a:cubicBezTo>
                      <a:pt x="250" y="0"/>
                      <a:pt x="242" y="2"/>
                      <a:pt x="235" y="7"/>
                    </a:cubicBezTo>
                    <a:cubicBezTo>
                      <a:pt x="157" y="54"/>
                      <a:pt x="87" y="127"/>
                      <a:pt x="26" y="198"/>
                    </a:cubicBezTo>
                    <a:cubicBezTo>
                      <a:pt x="1" y="229"/>
                      <a:pt x="24" y="285"/>
                      <a:pt x="61" y="285"/>
                    </a:cubicBezTo>
                    <a:cubicBezTo>
                      <a:pt x="69" y="285"/>
                      <a:pt x="78" y="282"/>
                      <a:pt x="87" y="276"/>
                    </a:cubicBezTo>
                    <a:cubicBezTo>
                      <a:pt x="165" y="219"/>
                      <a:pt x="245" y="152"/>
                      <a:pt x="302" y="75"/>
                    </a:cubicBezTo>
                    <a:cubicBezTo>
                      <a:pt x="325" y="40"/>
                      <a:pt x="291" y="0"/>
                      <a:pt x="25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5" name="Google Shape;3915;p35"/>
              <p:cNvSpPr/>
              <p:nvPr/>
            </p:nvSpPr>
            <p:spPr>
              <a:xfrm>
                <a:off x="7379975" y="2157650"/>
                <a:ext cx="8475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37" extrusionOk="0">
                    <a:moveTo>
                      <a:pt x="287" y="0"/>
                    </a:moveTo>
                    <a:cubicBezTo>
                      <a:pt x="282" y="0"/>
                      <a:pt x="277" y="1"/>
                      <a:pt x="272" y="4"/>
                    </a:cubicBezTo>
                    <a:cubicBezTo>
                      <a:pt x="187" y="35"/>
                      <a:pt x="119" y="88"/>
                      <a:pt x="46" y="141"/>
                    </a:cubicBezTo>
                    <a:cubicBezTo>
                      <a:pt x="0" y="171"/>
                      <a:pt x="27" y="237"/>
                      <a:pt x="73" y="237"/>
                    </a:cubicBezTo>
                    <a:cubicBezTo>
                      <a:pt x="81" y="237"/>
                      <a:pt x="89" y="235"/>
                      <a:pt x="98" y="230"/>
                    </a:cubicBezTo>
                    <a:cubicBezTo>
                      <a:pt x="173" y="183"/>
                      <a:pt x="251" y="137"/>
                      <a:pt x="314" y="74"/>
                    </a:cubicBezTo>
                    <a:cubicBezTo>
                      <a:pt x="339" y="49"/>
                      <a:pt x="320" y="0"/>
                      <a:pt x="28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6" name="Google Shape;3916;p35"/>
              <p:cNvSpPr/>
              <p:nvPr/>
            </p:nvSpPr>
            <p:spPr>
              <a:xfrm>
                <a:off x="7343425" y="2182475"/>
                <a:ext cx="8675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" extrusionOk="0">
                    <a:moveTo>
                      <a:pt x="41" y="0"/>
                    </a:moveTo>
                    <a:cubicBezTo>
                      <a:pt x="11" y="0"/>
                      <a:pt x="0" y="47"/>
                      <a:pt x="28" y="66"/>
                    </a:cubicBezTo>
                    <a:cubicBezTo>
                      <a:pt x="76" y="102"/>
                      <a:pt x="132" y="121"/>
                      <a:pt x="189" y="121"/>
                    </a:cubicBezTo>
                    <a:cubicBezTo>
                      <a:pt x="233" y="121"/>
                      <a:pt x="277" y="110"/>
                      <a:pt x="318" y="87"/>
                    </a:cubicBezTo>
                    <a:cubicBezTo>
                      <a:pt x="346" y="73"/>
                      <a:pt x="336" y="24"/>
                      <a:pt x="300" y="24"/>
                    </a:cubicBezTo>
                    <a:cubicBezTo>
                      <a:pt x="275" y="26"/>
                      <a:pt x="251" y="27"/>
                      <a:pt x="227" y="27"/>
                    </a:cubicBezTo>
                    <a:cubicBezTo>
                      <a:pt x="168" y="27"/>
                      <a:pt x="113" y="20"/>
                      <a:pt x="53" y="3"/>
                    </a:cubicBezTo>
                    <a:cubicBezTo>
                      <a:pt x="49" y="1"/>
                      <a:pt x="45" y="0"/>
                      <a:pt x="41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7" name="Google Shape;3917;p35"/>
              <p:cNvSpPr/>
              <p:nvPr/>
            </p:nvSpPr>
            <p:spPr>
              <a:xfrm>
                <a:off x="7411725" y="2123000"/>
                <a:ext cx="1185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533" extrusionOk="0">
                    <a:moveTo>
                      <a:pt x="432" y="1"/>
                    </a:moveTo>
                    <a:cubicBezTo>
                      <a:pt x="424" y="1"/>
                      <a:pt x="415" y="4"/>
                      <a:pt x="407" y="13"/>
                    </a:cubicBezTo>
                    <a:cubicBezTo>
                      <a:pt x="265" y="143"/>
                      <a:pt x="138" y="288"/>
                      <a:pt x="32" y="447"/>
                    </a:cubicBezTo>
                    <a:cubicBezTo>
                      <a:pt x="0" y="492"/>
                      <a:pt x="40" y="533"/>
                      <a:pt x="83" y="533"/>
                    </a:cubicBezTo>
                    <a:cubicBezTo>
                      <a:pt x="97" y="533"/>
                      <a:pt x="112" y="528"/>
                      <a:pt x="125" y="518"/>
                    </a:cubicBezTo>
                    <a:cubicBezTo>
                      <a:pt x="276" y="391"/>
                      <a:pt x="386" y="235"/>
                      <a:pt x="464" y="55"/>
                    </a:cubicBezTo>
                    <a:cubicBezTo>
                      <a:pt x="474" y="29"/>
                      <a:pt x="455" y="1"/>
                      <a:pt x="432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8" name="Google Shape;3918;p35"/>
              <p:cNvSpPr/>
              <p:nvPr/>
            </p:nvSpPr>
            <p:spPr>
              <a:xfrm>
                <a:off x="6884475" y="2162650"/>
                <a:ext cx="196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784" h="161" extrusionOk="0">
                    <a:moveTo>
                      <a:pt x="745" y="1"/>
                    </a:moveTo>
                    <a:cubicBezTo>
                      <a:pt x="744" y="1"/>
                      <a:pt x="743" y="1"/>
                      <a:pt x="742" y="1"/>
                    </a:cubicBezTo>
                    <a:cubicBezTo>
                      <a:pt x="509" y="15"/>
                      <a:pt x="283" y="68"/>
                      <a:pt x="50" y="82"/>
                    </a:cubicBezTo>
                    <a:cubicBezTo>
                      <a:pt x="1" y="86"/>
                      <a:pt x="0" y="160"/>
                      <a:pt x="46" y="160"/>
                    </a:cubicBezTo>
                    <a:cubicBezTo>
                      <a:pt x="47" y="160"/>
                      <a:pt x="48" y="160"/>
                      <a:pt x="50" y="160"/>
                    </a:cubicBezTo>
                    <a:cubicBezTo>
                      <a:pt x="276" y="146"/>
                      <a:pt x="530" y="136"/>
                      <a:pt x="749" y="68"/>
                    </a:cubicBezTo>
                    <a:cubicBezTo>
                      <a:pt x="783" y="58"/>
                      <a:pt x="781" y="1"/>
                      <a:pt x="74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9" name="Google Shape;3919;p35"/>
              <p:cNvSpPr/>
              <p:nvPr/>
            </p:nvSpPr>
            <p:spPr>
              <a:xfrm>
                <a:off x="6916475" y="2155675"/>
                <a:ext cx="236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92" extrusionOk="0">
                    <a:moveTo>
                      <a:pt x="901" y="1"/>
                    </a:moveTo>
                    <a:cubicBezTo>
                      <a:pt x="899" y="1"/>
                      <a:pt x="897" y="1"/>
                      <a:pt x="895" y="1"/>
                    </a:cubicBezTo>
                    <a:cubicBezTo>
                      <a:pt x="609" y="55"/>
                      <a:pt x="330" y="143"/>
                      <a:pt x="48" y="213"/>
                    </a:cubicBezTo>
                    <a:cubicBezTo>
                      <a:pt x="0" y="227"/>
                      <a:pt x="17" y="291"/>
                      <a:pt x="60" y="291"/>
                    </a:cubicBezTo>
                    <a:cubicBezTo>
                      <a:pt x="62" y="291"/>
                      <a:pt x="64" y="291"/>
                      <a:pt x="66" y="291"/>
                    </a:cubicBezTo>
                    <a:cubicBezTo>
                      <a:pt x="358" y="234"/>
                      <a:pt x="645" y="171"/>
                      <a:pt x="917" y="50"/>
                    </a:cubicBezTo>
                    <a:cubicBezTo>
                      <a:pt x="946" y="38"/>
                      <a:pt x="927" y="1"/>
                      <a:pt x="901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0" name="Google Shape;3920;p35"/>
              <p:cNvSpPr/>
              <p:nvPr/>
            </p:nvSpPr>
            <p:spPr>
              <a:xfrm>
                <a:off x="6905475" y="2153575"/>
                <a:ext cx="1687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85" extrusionOk="0">
                    <a:moveTo>
                      <a:pt x="615" y="0"/>
                    </a:moveTo>
                    <a:cubicBezTo>
                      <a:pt x="614" y="0"/>
                      <a:pt x="613" y="0"/>
                      <a:pt x="612" y="1"/>
                    </a:cubicBezTo>
                    <a:cubicBezTo>
                      <a:pt x="431" y="7"/>
                      <a:pt x="255" y="61"/>
                      <a:pt x="75" y="67"/>
                    </a:cubicBezTo>
                    <a:cubicBezTo>
                      <a:pt x="1" y="71"/>
                      <a:pt x="1" y="184"/>
                      <a:pt x="75" y="184"/>
                    </a:cubicBezTo>
                    <a:cubicBezTo>
                      <a:pt x="255" y="181"/>
                      <a:pt x="474" y="173"/>
                      <a:pt x="636" y="89"/>
                    </a:cubicBezTo>
                    <a:cubicBezTo>
                      <a:pt x="674" y="68"/>
                      <a:pt x="658" y="0"/>
                      <a:pt x="615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1" name="Google Shape;3921;p35"/>
              <p:cNvSpPr/>
              <p:nvPr/>
            </p:nvSpPr>
            <p:spPr>
              <a:xfrm>
                <a:off x="6949875" y="2150150"/>
                <a:ext cx="16050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248" extrusionOk="0">
                    <a:moveTo>
                      <a:pt x="594" y="0"/>
                    </a:moveTo>
                    <a:cubicBezTo>
                      <a:pt x="593" y="0"/>
                      <a:pt x="591" y="0"/>
                      <a:pt x="590" y="0"/>
                    </a:cubicBezTo>
                    <a:cubicBezTo>
                      <a:pt x="413" y="17"/>
                      <a:pt x="241" y="88"/>
                      <a:pt x="68" y="138"/>
                    </a:cubicBezTo>
                    <a:cubicBezTo>
                      <a:pt x="0" y="154"/>
                      <a:pt x="26" y="248"/>
                      <a:pt x="89" y="248"/>
                    </a:cubicBezTo>
                    <a:cubicBezTo>
                      <a:pt x="92" y="248"/>
                      <a:pt x="96" y="247"/>
                      <a:pt x="99" y="247"/>
                    </a:cubicBezTo>
                    <a:cubicBezTo>
                      <a:pt x="272" y="215"/>
                      <a:pt x="463" y="180"/>
                      <a:pt x="611" y="77"/>
                    </a:cubicBezTo>
                    <a:cubicBezTo>
                      <a:pt x="642" y="57"/>
                      <a:pt x="637" y="0"/>
                      <a:pt x="594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2" name="Google Shape;3922;p35"/>
              <p:cNvSpPr/>
              <p:nvPr/>
            </p:nvSpPr>
            <p:spPr>
              <a:xfrm>
                <a:off x="6937350" y="2145550"/>
                <a:ext cx="1472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186" extrusionOk="0">
                    <a:moveTo>
                      <a:pt x="557" y="0"/>
                    </a:moveTo>
                    <a:cubicBezTo>
                      <a:pt x="556" y="0"/>
                      <a:pt x="555" y="0"/>
                      <a:pt x="554" y="0"/>
                    </a:cubicBezTo>
                    <a:cubicBezTo>
                      <a:pt x="385" y="15"/>
                      <a:pt x="215" y="61"/>
                      <a:pt x="49" y="100"/>
                    </a:cubicBezTo>
                    <a:cubicBezTo>
                      <a:pt x="1" y="109"/>
                      <a:pt x="15" y="186"/>
                      <a:pt x="63" y="186"/>
                    </a:cubicBezTo>
                    <a:cubicBezTo>
                      <a:pt x="66" y="186"/>
                      <a:pt x="70" y="185"/>
                      <a:pt x="74" y="184"/>
                    </a:cubicBezTo>
                    <a:cubicBezTo>
                      <a:pt x="237" y="145"/>
                      <a:pt x="406" y="116"/>
                      <a:pt x="561" y="57"/>
                    </a:cubicBezTo>
                    <a:cubicBezTo>
                      <a:pt x="589" y="47"/>
                      <a:pt x="587" y="0"/>
                      <a:pt x="55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3" name="Google Shape;3923;p35"/>
              <p:cNvSpPr/>
              <p:nvPr/>
            </p:nvSpPr>
            <p:spPr>
              <a:xfrm>
                <a:off x="6967100" y="2137750"/>
                <a:ext cx="152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46" extrusionOk="0">
                    <a:moveTo>
                      <a:pt x="527" y="1"/>
                    </a:moveTo>
                    <a:cubicBezTo>
                      <a:pt x="525" y="1"/>
                      <a:pt x="522" y="1"/>
                      <a:pt x="519" y="1"/>
                    </a:cubicBezTo>
                    <a:cubicBezTo>
                      <a:pt x="438" y="12"/>
                      <a:pt x="360" y="47"/>
                      <a:pt x="286" y="73"/>
                    </a:cubicBezTo>
                    <a:cubicBezTo>
                      <a:pt x="208" y="101"/>
                      <a:pt x="127" y="115"/>
                      <a:pt x="49" y="146"/>
                    </a:cubicBezTo>
                    <a:cubicBezTo>
                      <a:pt x="1" y="164"/>
                      <a:pt x="3" y="246"/>
                      <a:pt x="60" y="246"/>
                    </a:cubicBezTo>
                    <a:cubicBezTo>
                      <a:pt x="61" y="246"/>
                      <a:pt x="62" y="246"/>
                      <a:pt x="63" y="245"/>
                    </a:cubicBezTo>
                    <a:cubicBezTo>
                      <a:pt x="223" y="242"/>
                      <a:pt x="430" y="195"/>
                      <a:pt x="562" y="101"/>
                    </a:cubicBezTo>
                    <a:cubicBezTo>
                      <a:pt x="608" y="67"/>
                      <a:pt x="581" y="1"/>
                      <a:pt x="52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4" name="Google Shape;3924;p35"/>
              <p:cNvSpPr/>
              <p:nvPr/>
            </p:nvSpPr>
            <p:spPr>
              <a:xfrm>
                <a:off x="6981000" y="2141825"/>
                <a:ext cx="136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544" h="242" extrusionOk="0">
                    <a:moveTo>
                      <a:pt x="502" y="0"/>
                    </a:moveTo>
                    <a:cubicBezTo>
                      <a:pt x="500" y="0"/>
                      <a:pt x="498" y="1"/>
                      <a:pt x="496" y="1"/>
                    </a:cubicBezTo>
                    <a:cubicBezTo>
                      <a:pt x="330" y="26"/>
                      <a:pt x="185" y="89"/>
                      <a:pt x="40" y="171"/>
                    </a:cubicBezTo>
                    <a:cubicBezTo>
                      <a:pt x="1" y="192"/>
                      <a:pt x="24" y="242"/>
                      <a:pt x="61" y="242"/>
                    </a:cubicBezTo>
                    <a:cubicBezTo>
                      <a:pt x="67" y="242"/>
                      <a:pt x="73" y="240"/>
                      <a:pt x="79" y="238"/>
                    </a:cubicBezTo>
                    <a:cubicBezTo>
                      <a:pt x="224" y="167"/>
                      <a:pt x="372" y="114"/>
                      <a:pt x="517" y="50"/>
                    </a:cubicBezTo>
                    <a:cubicBezTo>
                      <a:pt x="543" y="38"/>
                      <a:pt x="527" y="0"/>
                      <a:pt x="502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5" name="Google Shape;3925;p35"/>
              <p:cNvSpPr/>
              <p:nvPr/>
            </p:nvSpPr>
            <p:spPr>
              <a:xfrm>
                <a:off x="6993950" y="2127975"/>
                <a:ext cx="17525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296" extrusionOk="0">
                    <a:moveTo>
                      <a:pt x="648" y="1"/>
                    </a:moveTo>
                    <a:cubicBezTo>
                      <a:pt x="647" y="1"/>
                      <a:pt x="646" y="1"/>
                      <a:pt x="645" y="1"/>
                    </a:cubicBezTo>
                    <a:cubicBezTo>
                      <a:pt x="451" y="26"/>
                      <a:pt x="236" y="93"/>
                      <a:pt x="59" y="181"/>
                    </a:cubicBezTo>
                    <a:cubicBezTo>
                      <a:pt x="0" y="211"/>
                      <a:pt x="36" y="295"/>
                      <a:pt x="96" y="295"/>
                    </a:cubicBezTo>
                    <a:cubicBezTo>
                      <a:pt x="100" y="295"/>
                      <a:pt x="104" y="295"/>
                      <a:pt x="109" y="294"/>
                    </a:cubicBezTo>
                    <a:cubicBezTo>
                      <a:pt x="296" y="255"/>
                      <a:pt x="504" y="181"/>
                      <a:pt x="669" y="82"/>
                    </a:cubicBezTo>
                    <a:cubicBezTo>
                      <a:pt x="701" y="62"/>
                      <a:pt x="691" y="1"/>
                      <a:pt x="64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6" name="Google Shape;3926;p35"/>
              <p:cNvSpPr/>
              <p:nvPr/>
            </p:nvSpPr>
            <p:spPr>
              <a:xfrm>
                <a:off x="7008700" y="2131750"/>
                <a:ext cx="13400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278" extrusionOk="0">
                    <a:moveTo>
                      <a:pt x="469" y="0"/>
                    </a:moveTo>
                    <a:cubicBezTo>
                      <a:pt x="466" y="0"/>
                      <a:pt x="462" y="1"/>
                      <a:pt x="457" y="2"/>
                    </a:cubicBezTo>
                    <a:cubicBezTo>
                      <a:pt x="317" y="33"/>
                      <a:pt x="172" y="118"/>
                      <a:pt x="45" y="186"/>
                    </a:cubicBezTo>
                    <a:cubicBezTo>
                      <a:pt x="0" y="207"/>
                      <a:pt x="21" y="277"/>
                      <a:pt x="63" y="277"/>
                    </a:cubicBezTo>
                    <a:cubicBezTo>
                      <a:pt x="68" y="277"/>
                      <a:pt x="74" y="276"/>
                      <a:pt x="79" y="274"/>
                    </a:cubicBezTo>
                    <a:cubicBezTo>
                      <a:pt x="218" y="224"/>
                      <a:pt x="376" y="178"/>
                      <a:pt x="493" y="90"/>
                    </a:cubicBezTo>
                    <a:cubicBezTo>
                      <a:pt x="535" y="61"/>
                      <a:pt x="517" y="0"/>
                      <a:pt x="46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7" name="Google Shape;3927;p35"/>
              <p:cNvSpPr/>
              <p:nvPr/>
            </p:nvSpPr>
            <p:spPr>
              <a:xfrm>
                <a:off x="7031025" y="2115675"/>
                <a:ext cx="15150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606" h="337" extrusionOk="0">
                    <a:moveTo>
                      <a:pt x="539" y="0"/>
                    </a:moveTo>
                    <a:cubicBezTo>
                      <a:pt x="535" y="0"/>
                      <a:pt x="530" y="1"/>
                      <a:pt x="525" y="2"/>
                    </a:cubicBezTo>
                    <a:cubicBezTo>
                      <a:pt x="359" y="45"/>
                      <a:pt x="186" y="157"/>
                      <a:pt x="41" y="249"/>
                    </a:cubicBezTo>
                    <a:cubicBezTo>
                      <a:pt x="0" y="271"/>
                      <a:pt x="19" y="336"/>
                      <a:pt x="61" y="336"/>
                    </a:cubicBezTo>
                    <a:cubicBezTo>
                      <a:pt x="66" y="336"/>
                      <a:pt x="71" y="336"/>
                      <a:pt x="76" y="334"/>
                    </a:cubicBezTo>
                    <a:cubicBezTo>
                      <a:pt x="242" y="278"/>
                      <a:pt x="440" y="200"/>
                      <a:pt x="571" y="83"/>
                    </a:cubicBezTo>
                    <a:cubicBezTo>
                      <a:pt x="606" y="52"/>
                      <a:pt x="578" y="0"/>
                      <a:pt x="53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8" name="Google Shape;3928;p35"/>
              <p:cNvSpPr/>
              <p:nvPr/>
            </p:nvSpPr>
            <p:spPr>
              <a:xfrm>
                <a:off x="7015725" y="2116400"/>
                <a:ext cx="107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201" extrusionOk="0">
                    <a:moveTo>
                      <a:pt x="371" y="1"/>
                    </a:moveTo>
                    <a:cubicBezTo>
                      <a:pt x="368" y="1"/>
                      <a:pt x="366" y="1"/>
                      <a:pt x="364" y="1"/>
                    </a:cubicBezTo>
                    <a:cubicBezTo>
                      <a:pt x="251" y="23"/>
                      <a:pt x="142" y="83"/>
                      <a:pt x="39" y="128"/>
                    </a:cubicBezTo>
                    <a:cubicBezTo>
                      <a:pt x="1" y="145"/>
                      <a:pt x="23" y="201"/>
                      <a:pt x="56" y="201"/>
                    </a:cubicBezTo>
                    <a:cubicBezTo>
                      <a:pt x="60" y="201"/>
                      <a:pt x="63" y="200"/>
                      <a:pt x="67" y="199"/>
                    </a:cubicBezTo>
                    <a:cubicBezTo>
                      <a:pt x="176" y="164"/>
                      <a:pt x="297" y="135"/>
                      <a:pt x="392" y="75"/>
                    </a:cubicBezTo>
                    <a:cubicBezTo>
                      <a:pt x="428" y="52"/>
                      <a:pt x="409" y="1"/>
                      <a:pt x="371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9" name="Google Shape;3929;p35"/>
              <p:cNvSpPr/>
              <p:nvPr/>
            </p:nvSpPr>
            <p:spPr>
              <a:xfrm>
                <a:off x="6976050" y="2126400"/>
                <a:ext cx="13200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84" extrusionOk="0">
                    <a:moveTo>
                      <a:pt x="461" y="0"/>
                    </a:moveTo>
                    <a:cubicBezTo>
                      <a:pt x="460" y="0"/>
                      <a:pt x="459" y="0"/>
                      <a:pt x="458" y="0"/>
                    </a:cubicBezTo>
                    <a:cubicBezTo>
                      <a:pt x="326" y="4"/>
                      <a:pt x="193" y="53"/>
                      <a:pt x="62" y="71"/>
                    </a:cubicBezTo>
                    <a:cubicBezTo>
                      <a:pt x="1" y="77"/>
                      <a:pt x="12" y="184"/>
                      <a:pt x="73" y="184"/>
                    </a:cubicBezTo>
                    <a:cubicBezTo>
                      <a:pt x="76" y="184"/>
                      <a:pt x="78" y="184"/>
                      <a:pt x="80" y="183"/>
                    </a:cubicBezTo>
                    <a:cubicBezTo>
                      <a:pt x="210" y="173"/>
                      <a:pt x="365" y="162"/>
                      <a:pt x="482" y="95"/>
                    </a:cubicBezTo>
                    <a:cubicBezTo>
                      <a:pt x="527" y="71"/>
                      <a:pt x="511" y="0"/>
                      <a:pt x="461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0" name="Google Shape;3930;p35"/>
              <p:cNvSpPr/>
              <p:nvPr/>
            </p:nvSpPr>
            <p:spPr>
              <a:xfrm>
                <a:off x="6950575" y="2133725"/>
                <a:ext cx="125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50" extrusionOk="0">
                    <a:moveTo>
                      <a:pt x="467" y="0"/>
                    </a:moveTo>
                    <a:cubicBezTo>
                      <a:pt x="466" y="0"/>
                      <a:pt x="465" y="0"/>
                      <a:pt x="463" y="1"/>
                    </a:cubicBezTo>
                    <a:cubicBezTo>
                      <a:pt x="329" y="11"/>
                      <a:pt x="198" y="43"/>
                      <a:pt x="64" y="53"/>
                    </a:cubicBezTo>
                    <a:cubicBezTo>
                      <a:pt x="3" y="56"/>
                      <a:pt x="1" y="149"/>
                      <a:pt x="58" y="149"/>
                    </a:cubicBezTo>
                    <a:cubicBezTo>
                      <a:pt x="60" y="149"/>
                      <a:pt x="62" y="149"/>
                      <a:pt x="64" y="149"/>
                    </a:cubicBezTo>
                    <a:cubicBezTo>
                      <a:pt x="206" y="138"/>
                      <a:pt x="346" y="120"/>
                      <a:pt x="477" y="53"/>
                    </a:cubicBezTo>
                    <a:cubicBezTo>
                      <a:pt x="501" y="43"/>
                      <a:pt x="492" y="0"/>
                      <a:pt x="46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1" name="Google Shape;3931;p35"/>
              <p:cNvSpPr/>
              <p:nvPr/>
            </p:nvSpPr>
            <p:spPr>
              <a:xfrm>
                <a:off x="6915800" y="2139275"/>
                <a:ext cx="20950" cy="4725"/>
              </a:xfrm>
              <a:custGeom>
                <a:avLst/>
                <a:gdLst/>
                <a:ahLst/>
                <a:cxnLst/>
                <a:rect l="l" t="t" r="r" b="b"/>
                <a:pathLst>
                  <a:path w="838" h="189" extrusionOk="0">
                    <a:moveTo>
                      <a:pt x="795" y="1"/>
                    </a:moveTo>
                    <a:cubicBezTo>
                      <a:pt x="551" y="1"/>
                      <a:pt x="308" y="57"/>
                      <a:pt x="67" y="85"/>
                    </a:cubicBezTo>
                    <a:cubicBezTo>
                      <a:pt x="3" y="92"/>
                      <a:pt x="1" y="188"/>
                      <a:pt x="61" y="188"/>
                    </a:cubicBezTo>
                    <a:cubicBezTo>
                      <a:pt x="63" y="188"/>
                      <a:pt x="65" y="188"/>
                      <a:pt x="67" y="188"/>
                    </a:cubicBezTo>
                    <a:cubicBezTo>
                      <a:pt x="311" y="167"/>
                      <a:pt x="569" y="152"/>
                      <a:pt x="802" y="68"/>
                    </a:cubicBezTo>
                    <a:cubicBezTo>
                      <a:pt x="838" y="57"/>
                      <a:pt x="834" y="1"/>
                      <a:pt x="79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2" name="Google Shape;3932;p35"/>
              <p:cNvSpPr/>
              <p:nvPr/>
            </p:nvSpPr>
            <p:spPr>
              <a:xfrm>
                <a:off x="6893900" y="2148875"/>
                <a:ext cx="11700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108" extrusionOk="0">
                    <a:moveTo>
                      <a:pt x="76" y="1"/>
                    </a:moveTo>
                    <a:cubicBezTo>
                      <a:pt x="21" y="1"/>
                      <a:pt x="0" y="80"/>
                      <a:pt x="58" y="89"/>
                    </a:cubicBezTo>
                    <a:cubicBezTo>
                      <a:pt x="120" y="100"/>
                      <a:pt x="182" y="107"/>
                      <a:pt x="244" y="107"/>
                    </a:cubicBezTo>
                    <a:cubicBezTo>
                      <a:pt x="306" y="107"/>
                      <a:pt x="367" y="100"/>
                      <a:pt x="428" y="83"/>
                    </a:cubicBezTo>
                    <a:cubicBezTo>
                      <a:pt x="467" y="72"/>
                      <a:pt x="456" y="19"/>
                      <a:pt x="422" y="19"/>
                    </a:cubicBezTo>
                    <a:cubicBezTo>
                      <a:pt x="308" y="16"/>
                      <a:pt x="195" y="19"/>
                      <a:pt x="83" y="1"/>
                    </a:cubicBezTo>
                    <a:cubicBezTo>
                      <a:pt x="80" y="1"/>
                      <a:pt x="78" y="1"/>
                      <a:pt x="7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3" name="Google Shape;3933;p35"/>
              <p:cNvSpPr/>
              <p:nvPr/>
            </p:nvSpPr>
            <p:spPr>
              <a:xfrm>
                <a:off x="6869925" y="2156850"/>
                <a:ext cx="800" cy="625"/>
              </a:xfrm>
              <a:custGeom>
                <a:avLst/>
                <a:gdLst/>
                <a:ahLst/>
                <a:cxnLst/>
                <a:rect l="l" t="t" r="r" b="b"/>
                <a:pathLst>
                  <a:path w="32" h="25" extrusionOk="0">
                    <a:moveTo>
                      <a:pt x="17" y="0"/>
                    </a:moveTo>
                    <a:cubicBezTo>
                      <a:pt x="0" y="0"/>
                      <a:pt x="0" y="25"/>
                      <a:pt x="17" y="25"/>
                    </a:cubicBezTo>
                    <a:cubicBezTo>
                      <a:pt x="32" y="25"/>
                      <a:pt x="32" y="0"/>
                      <a:pt x="1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4" name="Google Shape;3934;p35"/>
              <p:cNvSpPr/>
              <p:nvPr/>
            </p:nvSpPr>
            <p:spPr>
              <a:xfrm>
                <a:off x="6841375" y="2167325"/>
                <a:ext cx="22375" cy="3975"/>
              </a:xfrm>
              <a:custGeom>
                <a:avLst/>
                <a:gdLst/>
                <a:ahLst/>
                <a:cxnLst/>
                <a:rect l="l" t="t" r="r" b="b"/>
                <a:pathLst>
                  <a:path w="895" h="159" extrusionOk="0">
                    <a:moveTo>
                      <a:pt x="66" y="1"/>
                    </a:moveTo>
                    <a:cubicBezTo>
                      <a:pt x="11" y="1"/>
                      <a:pt x="0" y="93"/>
                      <a:pt x="58" y="107"/>
                    </a:cubicBezTo>
                    <a:cubicBezTo>
                      <a:pt x="189" y="137"/>
                      <a:pt x="332" y="159"/>
                      <a:pt x="474" y="159"/>
                    </a:cubicBezTo>
                    <a:cubicBezTo>
                      <a:pt x="604" y="159"/>
                      <a:pt x="732" y="140"/>
                      <a:pt x="849" y="93"/>
                    </a:cubicBezTo>
                    <a:cubicBezTo>
                      <a:pt x="895" y="76"/>
                      <a:pt x="892" y="1"/>
                      <a:pt x="835" y="1"/>
                    </a:cubicBezTo>
                    <a:cubicBezTo>
                      <a:pt x="663" y="1"/>
                      <a:pt x="496" y="16"/>
                      <a:pt x="327" y="16"/>
                    </a:cubicBezTo>
                    <a:cubicBezTo>
                      <a:pt x="243" y="16"/>
                      <a:pt x="158" y="12"/>
                      <a:pt x="72" y="1"/>
                    </a:cubicBezTo>
                    <a:cubicBezTo>
                      <a:pt x="70" y="1"/>
                      <a:pt x="68" y="1"/>
                      <a:pt x="6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5" name="Google Shape;3935;p35"/>
              <p:cNvSpPr/>
              <p:nvPr/>
            </p:nvSpPr>
            <p:spPr>
              <a:xfrm>
                <a:off x="6867000" y="2156300"/>
                <a:ext cx="19000" cy="37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49" extrusionOk="0">
                    <a:moveTo>
                      <a:pt x="678" y="1"/>
                    </a:moveTo>
                    <a:cubicBezTo>
                      <a:pt x="481" y="1"/>
                      <a:pt x="283" y="43"/>
                      <a:pt x="82" y="43"/>
                    </a:cubicBezTo>
                    <a:cubicBezTo>
                      <a:pt x="75" y="43"/>
                      <a:pt x="68" y="43"/>
                      <a:pt x="61" y="43"/>
                    </a:cubicBezTo>
                    <a:cubicBezTo>
                      <a:pt x="0" y="43"/>
                      <a:pt x="4" y="131"/>
                      <a:pt x="61" y="139"/>
                    </a:cubicBezTo>
                    <a:cubicBezTo>
                      <a:pt x="145" y="143"/>
                      <a:pt x="237" y="148"/>
                      <a:pt x="329" y="148"/>
                    </a:cubicBezTo>
                    <a:cubicBezTo>
                      <a:pt x="463" y="148"/>
                      <a:pt x="599" y="137"/>
                      <a:pt x="714" y="93"/>
                    </a:cubicBezTo>
                    <a:cubicBezTo>
                      <a:pt x="760" y="75"/>
                      <a:pt x="756" y="1"/>
                      <a:pt x="699" y="1"/>
                    </a:cubicBezTo>
                    <a:cubicBezTo>
                      <a:pt x="692" y="1"/>
                      <a:pt x="685" y="1"/>
                      <a:pt x="67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6" name="Google Shape;3936;p35"/>
              <p:cNvSpPr/>
              <p:nvPr/>
            </p:nvSpPr>
            <p:spPr>
              <a:xfrm>
                <a:off x="6869325" y="2165850"/>
                <a:ext cx="987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125" extrusionOk="0">
                    <a:moveTo>
                      <a:pt x="349" y="0"/>
                    </a:moveTo>
                    <a:cubicBezTo>
                      <a:pt x="250" y="0"/>
                      <a:pt x="151" y="15"/>
                      <a:pt x="52" y="32"/>
                    </a:cubicBezTo>
                    <a:cubicBezTo>
                      <a:pt x="1" y="42"/>
                      <a:pt x="12" y="124"/>
                      <a:pt x="57" y="124"/>
                    </a:cubicBezTo>
                    <a:cubicBezTo>
                      <a:pt x="59" y="124"/>
                      <a:pt x="61" y="124"/>
                      <a:pt x="62" y="124"/>
                    </a:cubicBezTo>
                    <a:cubicBezTo>
                      <a:pt x="165" y="114"/>
                      <a:pt x="264" y="99"/>
                      <a:pt x="359" y="67"/>
                    </a:cubicBezTo>
                    <a:cubicBezTo>
                      <a:pt x="395" y="57"/>
                      <a:pt x="388" y="3"/>
                      <a:pt x="34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7" name="Google Shape;3937;p35"/>
              <p:cNvSpPr/>
              <p:nvPr/>
            </p:nvSpPr>
            <p:spPr>
              <a:xfrm>
                <a:off x="6839900" y="2156575"/>
                <a:ext cx="12125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25" extrusionOk="0">
                    <a:moveTo>
                      <a:pt x="68" y="1"/>
                    </a:moveTo>
                    <a:cubicBezTo>
                      <a:pt x="1" y="1"/>
                      <a:pt x="2" y="107"/>
                      <a:pt x="71" y="110"/>
                    </a:cubicBezTo>
                    <a:cubicBezTo>
                      <a:pt x="153" y="115"/>
                      <a:pt x="239" y="125"/>
                      <a:pt x="323" y="125"/>
                    </a:cubicBezTo>
                    <a:cubicBezTo>
                      <a:pt x="362" y="125"/>
                      <a:pt x="401" y="123"/>
                      <a:pt x="439" y="117"/>
                    </a:cubicBezTo>
                    <a:cubicBezTo>
                      <a:pt x="485" y="114"/>
                      <a:pt x="477" y="40"/>
                      <a:pt x="439" y="29"/>
                    </a:cubicBezTo>
                    <a:cubicBezTo>
                      <a:pt x="322" y="1"/>
                      <a:pt x="191" y="8"/>
                      <a:pt x="71" y="1"/>
                    </a:cubicBezTo>
                    <a:cubicBezTo>
                      <a:pt x="70" y="1"/>
                      <a:pt x="69" y="1"/>
                      <a:pt x="6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8" name="Google Shape;3938;p35"/>
              <p:cNvSpPr/>
              <p:nvPr/>
            </p:nvSpPr>
            <p:spPr>
              <a:xfrm>
                <a:off x="6867000" y="2145525"/>
                <a:ext cx="194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55" extrusionOk="0">
                    <a:moveTo>
                      <a:pt x="72" y="0"/>
                    </a:moveTo>
                    <a:cubicBezTo>
                      <a:pt x="19" y="0"/>
                      <a:pt x="0" y="84"/>
                      <a:pt x="57" y="96"/>
                    </a:cubicBezTo>
                    <a:cubicBezTo>
                      <a:pt x="194" y="126"/>
                      <a:pt x="347" y="155"/>
                      <a:pt x="496" y="155"/>
                    </a:cubicBezTo>
                    <a:cubicBezTo>
                      <a:pt x="577" y="155"/>
                      <a:pt x="657" y="146"/>
                      <a:pt x="732" y="125"/>
                    </a:cubicBezTo>
                    <a:cubicBezTo>
                      <a:pt x="777" y="114"/>
                      <a:pt x="763" y="51"/>
                      <a:pt x="721" y="47"/>
                    </a:cubicBezTo>
                    <a:cubicBezTo>
                      <a:pt x="509" y="23"/>
                      <a:pt x="297" y="44"/>
                      <a:pt x="82" y="1"/>
                    </a:cubicBezTo>
                    <a:cubicBezTo>
                      <a:pt x="78" y="1"/>
                      <a:pt x="75" y="0"/>
                      <a:pt x="72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9" name="Google Shape;3939;p35"/>
              <p:cNvSpPr/>
              <p:nvPr/>
            </p:nvSpPr>
            <p:spPr>
              <a:xfrm>
                <a:off x="6894500" y="2136800"/>
                <a:ext cx="1435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22" extrusionOk="0">
                    <a:moveTo>
                      <a:pt x="73" y="0"/>
                    </a:moveTo>
                    <a:cubicBezTo>
                      <a:pt x="21" y="0"/>
                      <a:pt x="1" y="76"/>
                      <a:pt x="55" y="89"/>
                    </a:cubicBezTo>
                    <a:cubicBezTo>
                      <a:pt x="138" y="108"/>
                      <a:pt x="226" y="122"/>
                      <a:pt x="312" y="122"/>
                    </a:cubicBezTo>
                    <a:cubicBezTo>
                      <a:pt x="387" y="122"/>
                      <a:pt x="461" y="112"/>
                      <a:pt x="531" y="85"/>
                    </a:cubicBezTo>
                    <a:cubicBezTo>
                      <a:pt x="574" y="68"/>
                      <a:pt x="570" y="0"/>
                      <a:pt x="521" y="0"/>
                    </a:cubicBezTo>
                    <a:cubicBezTo>
                      <a:pt x="428" y="3"/>
                      <a:pt x="337" y="11"/>
                      <a:pt x="244" y="11"/>
                    </a:cubicBezTo>
                    <a:cubicBezTo>
                      <a:pt x="190" y="11"/>
                      <a:pt x="136" y="8"/>
                      <a:pt x="80" y="0"/>
                    </a:cubicBezTo>
                    <a:cubicBezTo>
                      <a:pt x="78" y="0"/>
                      <a:pt x="75" y="0"/>
                      <a:pt x="73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0" name="Google Shape;3940;p35"/>
              <p:cNvSpPr/>
              <p:nvPr/>
            </p:nvSpPr>
            <p:spPr>
              <a:xfrm>
                <a:off x="6812175" y="2163775"/>
                <a:ext cx="221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76" extrusionOk="0">
                    <a:moveTo>
                      <a:pt x="73" y="1"/>
                    </a:moveTo>
                    <a:cubicBezTo>
                      <a:pt x="20" y="1"/>
                      <a:pt x="0" y="84"/>
                      <a:pt x="57" y="94"/>
                    </a:cubicBezTo>
                    <a:cubicBezTo>
                      <a:pt x="256" y="134"/>
                      <a:pt x="467" y="176"/>
                      <a:pt x="673" y="176"/>
                    </a:cubicBezTo>
                    <a:cubicBezTo>
                      <a:pt x="724" y="176"/>
                      <a:pt x="774" y="173"/>
                      <a:pt x="823" y="168"/>
                    </a:cubicBezTo>
                    <a:cubicBezTo>
                      <a:pt x="862" y="164"/>
                      <a:pt x="883" y="101"/>
                      <a:pt x="834" y="91"/>
                    </a:cubicBezTo>
                    <a:cubicBezTo>
                      <a:pt x="587" y="41"/>
                      <a:pt x="333" y="41"/>
                      <a:pt x="82" y="2"/>
                    </a:cubicBezTo>
                    <a:cubicBezTo>
                      <a:pt x="79" y="1"/>
                      <a:pt x="76" y="1"/>
                      <a:pt x="73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1" name="Google Shape;3941;p35"/>
              <p:cNvSpPr/>
              <p:nvPr/>
            </p:nvSpPr>
            <p:spPr>
              <a:xfrm>
                <a:off x="6847500" y="2147275"/>
                <a:ext cx="1300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50" extrusionOk="0">
                    <a:moveTo>
                      <a:pt x="55" y="0"/>
                    </a:moveTo>
                    <a:cubicBezTo>
                      <a:pt x="15" y="0"/>
                      <a:pt x="1" y="63"/>
                      <a:pt x="46" y="76"/>
                    </a:cubicBezTo>
                    <a:cubicBezTo>
                      <a:pt x="162" y="113"/>
                      <a:pt x="283" y="149"/>
                      <a:pt x="405" y="149"/>
                    </a:cubicBezTo>
                    <a:cubicBezTo>
                      <a:pt x="424" y="149"/>
                      <a:pt x="443" y="149"/>
                      <a:pt x="463" y="147"/>
                    </a:cubicBezTo>
                    <a:cubicBezTo>
                      <a:pt x="505" y="143"/>
                      <a:pt x="519" y="76"/>
                      <a:pt x="474" y="65"/>
                    </a:cubicBezTo>
                    <a:cubicBezTo>
                      <a:pt x="339" y="34"/>
                      <a:pt x="202" y="31"/>
                      <a:pt x="67" y="2"/>
                    </a:cubicBezTo>
                    <a:cubicBezTo>
                      <a:pt x="63" y="1"/>
                      <a:pt x="59" y="0"/>
                      <a:pt x="55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2" name="Google Shape;3942;p35"/>
              <p:cNvSpPr/>
              <p:nvPr/>
            </p:nvSpPr>
            <p:spPr>
              <a:xfrm>
                <a:off x="6815400" y="2150225"/>
                <a:ext cx="159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32" extrusionOk="0">
                    <a:moveTo>
                      <a:pt x="70" y="1"/>
                    </a:moveTo>
                    <a:cubicBezTo>
                      <a:pt x="26" y="1"/>
                      <a:pt x="0" y="66"/>
                      <a:pt x="45" y="92"/>
                    </a:cubicBezTo>
                    <a:cubicBezTo>
                      <a:pt x="175" y="169"/>
                      <a:pt x="328" y="231"/>
                      <a:pt x="480" y="231"/>
                    </a:cubicBezTo>
                    <a:cubicBezTo>
                      <a:pt x="518" y="231"/>
                      <a:pt x="556" y="228"/>
                      <a:pt x="593" y="219"/>
                    </a:cubicBezTo>
                    <a:cubicBezTo>
                      <a:pt x="635" y="212"/>
                      <a:pt x="635" y="146"/>
                      <a:pt x="593" y="138"/>
                    </a:cubicBezTo>
                    <a:cubicBezTo>
                      <a:pt x="416" y="110"/>
                      <a:pt x="257" y="96"/>
                      <a:pt x="94" y="7"/>
                    </a:cubicBezTo>
                    <a:cubicBezTo>
                      <a:pt x="86" y="3"/>
                      <a:pt x="77" y="1"/>
                      <a:pt x="70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3" name="Google Shape;3943;p35"/>
              <p:cNvSpPr/>
              <p:nvPr/>
            </p:nvSpPr>
            <p:spPr>
              <a:xfrm>
                <a:off x="6855925" y="2135025"/>
                <a:ext cx="1180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144" extrusionOk="0">
                    <a:moveTo>
                      <a:pt x="56" y="1"/>
                    </a:moveTo>
                    <a:cubicBezTo>
                      <a:pt x="9" y="1"/>
                      <a:pt x="0" y="79"/>
                      <a:pt x="48" y="89"/>
                    </a:cubicBezTo>
                    <a:cubicBezTo>
                      <a:pt x="161" y="112"/>
                      <a:pt x="277" y="143"/>
                      <a:pt x="391" y="143"/>
                    </a:cubicBezTo>
                    <a:cubicBezTo>
                      <a:pt x="401" y="143"/>
                      <a:pt x="412" y="143"/>
                      <a:pt x="422" y="143"/>
                    </a:cubicBezTo>
                    <a:cubicBezTo>
                      <a:pt x="468" y="139"/>
                      <a:pt x="471" y="82"/>
                      <a:pt x="433" y="65"/>
                    </a:cubicBezTo>
                    <a:cubicBezTo>
                      <a:pt x="316" y="22"/>
                      <a:pt x="186" y="16"/>
                      <a:pt x="62" y="1"/>
                    </a:cubicBezTo>
                    <a:cubicBezTo>
                      <a:pt x="60" y="1"/>
                      <a:pt x="58" y="1"/>
                      <a:pt x="5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4" name="Google Shape;3944;p35"/>
              <p:cNvSpPr/>
              <p:nvPr/>
            </p:nvSpPr>
            <p:spPr>
              <a:xfrm>
                <a:off x="6829025" y="2143200"/>
                <a:ext cx="11425" cy="46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87" extrusionOk="0">
                    <a:moveTo>
                      <a:pt x="69" y="0"/>
                    </a:moveTo>
                    <a:cubicBezTo>
                      <a:pt x="18" y="0"/>
                      <a:pt x="0" y="85"/>
                      <a:pt x="58" y="101"/>
                    </a:cubicBezTo>
                    <a:cubicBezTo>
                      <a:pt x="177" y="139"/>
                      <a:pt x="290" y="186"/>
                      <a:pt x="416" y="186"/>
                    </a:cubicBezTo>
                    <a:cubicBezTo>
                      <a:pt x="420" y="186"/>
                      <a:pt x="425" y="186"/>
                      <a:pt x="429" y="186"/>
                    </a:cubicBezTo>
                    <a:cubicBezTo>
                      <a:pt x="454" y="186"/>
                      <a:pt x="457" y="155"/>
                      <a:pt x="439" y="144"/>
                    </a:cubicBezTo>
                    <a:cubicBezTo>
                      <a:pt x="337" y="70"/>
                      <a:pt x="206" y="41"/>
                      <a:pt x="86" y="3"/>
                    </a:cubicBezTo>
                    <a:cubicBezTo>
                      <a:pt x="80" y="1"/>
                      <a:pt x="74" y="0"/>
                      <a:pt x="6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5" name="Google Shape;3945;p35"/>
              <p:cNvSpPr/>
              <p:nvPr/>
            </p:nvSpPr>
            <p:spPr>
              <a:xfrm>
                <a:off x="6781600" y="2155800"/>
                <a:ext cx="205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823" h="241" extrusionOk="0">
                    <a:moveTo>
                      <a:pt x="51" y="1"/>
                    </a:moveTo>
                    <a:cubicBezTo>
                      <a:pt x="10" y="1"/>
                      <a:pt x="1" y="62"/>
                      <a:pt x="45" y="81"/>
                    </a:cubicBezTo>
                    <a:cubicBezTo>
                      <a:pt x="236" y="159"/>
                      <a:pt x="462" y="240"/>
                      <a:pt x="676" y="240"/>
                    </a:cubicBezTo>
                    <a:cubicBezTo>
                      <a:pt x="704" y="240"/>
                      <a:pt x="731" y="239"/>
                      <a:pt x="758" y="236"/>
                    </a:cubicBezTo>
                    <a:cubicBezTo>
                      <a:pt x="804" y="233"/>
                      <a:pt x="822" y="162"/>
                      <a:pt x="769" y="151"/>
                    </a:cubicBezTo>
                    <a:cubicBezTo>
                      <a:pt x="536" y="95"/>
                      <a:pt x="299" y="78"/>
                      <a:pt x="66" y="3"/>
                    </a:cubicBezTo>
                    <a:cubicBezTo>
                      <a:pt x="61" y="1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6" name="Google Shape;3946;p35"/>
              <p:cNvSpPr/>
              <p:nvPr/>
            </p:nvSpPr>
            <p:spPr>
              <a:xfrm>
                <a:off x="6797000" y="2149150"/>
                <a:ext cx="11775" cy="4650"/>
              </a:xfrm>
              <a:custGeom>
                <a:avLst/>
                <a:gdLst/>
                <a:ahLst/>
                <a:cxnLst/>
                <a:rect l="l" t="t" r="r" b="b"/>
                <a:pathLst>
                  <a:path w="471" h="186" extrusionOk="0">
                    <a:moveTo>
                      <a:pt x="64" y="1"/>
                    </a:moveTo>
                    <a:cubicBezTo>
                      <a:pt x="27" y="1"/>
                      <a:pt x="0" y="54"/>
                      <a:pt x="40" y="75"/>
                    </a:cubicBezTo>
                    <a:cubicBezTo>
                      <a:pt x="155" y="141"/>
                      <a:pt x="269" y="185"/>
                      <a:pt x="400" y="185"/>
                    </a:cubicBezTo>
                    <a:cubicBezTo>
                      <a:pt x="410" y="185"/>
                      <a:pt x="421" y="185"/>
                      <a:pt x="431" y="184"/>
                    </a:cubicBezTo>
                    <a:cubicBezTo>
                      <a:pt x="464" y="184"/>
                      <a:pt x="470" y="139"/>
                      <a:pt x="439" y="132"/>
                    </a:cubicBezTo>
                    <a:cubicBezTo>
                      <a:pt x="319" y="96"/>
                      <a:pt x="195" y="65"/>
                      <a:pt x="82" y="5"/>
                    </a:cubicBezTo>
                    <a:cubicBezTo>
                      <a:pt x="76" y="2"/>
                      <a:pt x="70" y="1"/>
                      <a:pt x="64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7" name="Google Shape;3947;p35"/>
              <p:cNvSpPr/>
              <p:nvPr/>
            </p:nvSpPr>
            <p:spPr>
              <a:xfrm>
                <a:off x="6806700" y="2135950"/>
                <a:ext cx="13475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64" extrusionOk="0">
                    <a:moveTo>
                      <a:pt x="63" y="1"/>
                    </a:moveTo>
                    <a:cubicBezTo>
                      <a:pt x="27" y="1"/>
                      <a:pt x="0" y="45"/>
                      <a:pt x="30" y="77"/>
                    </a:cubicBezTo>
                    <a:cubicBezTo>
                      <a:pt x="133" y="181"/>
                      <a:pt x="290" y="264"/>
                      <a:pt x="440" y="264"/>
                    </a:cubicBezTo>
                    <a:cubicBezTo>
                      <a:pt x="463" y="264"/>
                      <a:pt x="487" y="262"/>
                      <a:pt x="509" y="257"/>
                    </a:cubicBezTo>
                    <a:cubicBezTo>
                      <a:pt x="534" y="254"/>
                      <a:pt x="538" y="215"/>
                      <a:pt x="517" y="204"/>
                    </a:cubicBezTo>
                    <a:cubicBezTo>
                      <a:pt x="457" y="169"/>
                      <a:pt x="390" y="148"/>
                      <a:pt x="322" y="123"/>
                    </a:cubicBezTo>
                    <a:cubicBezTo>
                      <a:pt x="237" y="91"/>
                      <a:pt x="167" y="45"/>
                      <a:pt x="86" y="7"/>
                    </a:cubicBezTo>
                    <a:cubicBezTo>
                      <a:pt x="78" y="2"/>
                      <a:pt x="70" y="1"/>
                      <a:pt x="63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8" name="Google Shape;3948;p35"/>
              <p:cNvSpPr/>
              <p:nvPr/>
            </p:nvSpPr>
            <p:spPr>
              <a:xfrm>
                <a:off x="6828950" y="2130000"/>
                <a:ext cx="120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482" h="160" extrusionOk="0">
                    <a:moveTo>
                      <a:pt x="55" y="0"/>
                    </a:moveTo>
                    <a:cubicBezTo>
                      <a:pt x="16" y="0"/>
                      <a:pt x="0" y="66"/>
                      <a:pt x="43" y="75"/>
                    </a:cubicBezTo>
                    <a:cubicBezTo>
                      <a:pt x="174" y="107"/>
                      <a:pt x="308" y="153"/>
                      <a:pt x="442" y="160"/>
                    </a:cubicBezTo>
                    <a:cubicBezTo>
                      <a:pt x="467" y="160"/>
                      <a:pt x="481" y="117"/>
                      <a:pt x="457" y="107"/>
                    </a:cubicBezTo>
                    <a:cubicBezTo>
                      <a:pt x="333" y="50"/>
                      <a:pt x="195" y="33"/>
                      <a:pt x="64" y="1"/>
                    </a:cubicBezTo>
                    <a:cubicBezTo>
                      <a:pt x="61" y="1"/>
                      <a:pt x="58" y="0"/>
                      <a:pt x="55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9" name="Google Shape;3949;p35"/>
              <p:cNvSpPr/>
              <p:nvPr/>
            </p:nvSpPr>
            <p:spPr>
              <a:xfrm>
                <a:off x="6745175" y="2146875"/>
                <a:ext cx="197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91" extrusionOk="0">
                    <a:moveTo>
                      <a:pt x="76" y="1"/>
                    </a:moveTo>
                    <a:cubicBezTo>
                      <a:pt x="36" y="1"/>
                      <a:pt x="1" y="48"/>
                      <a:pt x="37" y="81"/>
                    </a:cubicBezTo>
                    <a:cubicBezTo>
                      <a:pt x="208" y="230"/>
                      <a:pt x="446" y="390"/>
                      <a:pt x="685" y="390"/>
                    </a:cubicBezTo>
                    <a:cubicBezTo>
                      <a:pt x="697" y="390"/>
                      <a:pt x="709" y="390"/>
                      <a:pt x="722" y="389"/>
                    </a:cubicBezTo>
                    <a:cubicBezTo>
                      <a:pt x="761" y="389"/>
                      <a:pt x="789" y="322"/>
                      <a:pt x="743" y="304"/>
                    </a:cubicBezTo>
                    <a:cubicBezTo>
                      <a:pt x="651" y="262"/>
                      <a:pt x="549" y="244"/>
                      <a:pt x="450" y="205"/>
                    </a:cubicBezTo>
                    <a:cubicBezTo>
                      <a:pt x="326" y="159"/>
                      <a:pt x="210" y="92"/>
                      <a:pt x="107" y="11"/>
                    </a:cubicBezTo>
                    <a:cubicBezTo>
                      <a:pt x="97" y="4"/>
                      <a:pt x="87" y="1"/>
                      <a:pt x="7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0" name="Google Shape;3950;p35"/>
              <p:cNvSpPr/>
              <p:nvPr/>
            </p:nvSpPr>
            <p:spPr>
              <a:xfrm>
                <a:off x="6762250" y="2142500"/>
                <a:ext cx="12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247" extrusionOk="0">
                    <a:moveTo>
                      <a:pt x="59" y="1"/>
                    </a:moveTo>
                    <a:cubicBezTo>
                      <a:pt x="21" y="1"/>
                      <a:pt x="1" y="61"/>
                      <a:pt x="39" y="90"/>
                    </a:cubicBezTo>
                    <a:cubicBezTo>
                      <a:pt x="142" y="167"/>
                      <a:pt x="283" y="247"/>
                      <a:pt x="418" y="247"/>
                    </a:cubicBezTo>
                    <a:cubicBezTo>
                      <a:pt x="426" y="247"/>
                      <a:pt x="433" y="247"/>
                      <a:pt x="441" y="246"/>
                    </a:cubicBezTo>
                    <a:cubicBezTo>
                      <a:pt x="495" y="238"/>
                      <a:pt x="501" y="172"/>
                      <a:pt x="452" y="154"/>
                    </a:cubicBezTo>
                    <a:cubicBezTo>
                      <a:pt x="325" y="105"/>
                      <a:pt x="205" y="83"/>
                      <a:pt x="84" y="10"/>
                    </a:cubicBezTo>
                    <a:cubicBezTo>
                      <a:pt x="75" y="4"/>
                      <a:pt x="67" y="1"/>
                      <a:pt x="59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1" name="Google Shape;3951;p35"/>
              <p:cNvSpPr/>
              <p:nvPr/>
            </p:nvSpPr>
            <p:spPr>
              <a:xfrm>
                <a:off x="6792675" y="2136550"/>
                <a:ext cx="9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02" extrusionOk="0">
                    <a:moveTo>
                      <a:pt x="63" y="1"/>
                    </a:moveTo>
                    <a:cubicBezTo>
                      <a:pt x="25" y="1"/>
                      <a:pt x="1" y="55"/>
                      <a:pt x="40" y="82"/>
                    </a:cubicBezTo>
                    <a:cubicBezTo>
                      <a:pt x="132" y="136"/>
                      <a:pt x="235" y="201"/>
                      <a:pt x="347" y="201"/>
                    </a:cubicBezTo>
                    <a:cubicBezTo>
                      <a:pt x="351" y="201"/>
                      <a:pt x="354" y="201"/>
                      <a:pt x="358" y="201"/>
                    </a:cubicBezTo>
                    <a:cubicBezTo>
                      <a:pt x="386" y="201"/>
                      <a:pt x="393" y="166"/>
                      <a:pt x="371" y="149"/>
                    </a:cubicBezTo>
                    <a:cubicBezTo>
                      <a:pt x="283" y="88"/>
                      <a:pt x="177" y="60"/>
                      <a:pt x="86" y="7"/>
                    </a:cubicBezTo>
                    <a:cubicBezTo>
                      <a:pt x="78" y="3"/>
                      <a:pt x="70" y="1"/>
                      <a:pt x="63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2" name="Google Shape;3952;p35"/>
              <p:cNvSpPr/>
              <p:nvPr/>
            </p:nvSpPr>
            <p:spPr>
              <a:xfrm>
                <a:off x="6772200" y="2136925"/>
                <a:ext cx="1142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94" extrusionOk="0">
                    <a:moveTo>
                      <a:pt x="43" y="1"/>
                    </a:moveTo>
                    <a:cubicBezTo>
                      <a:pt x="15" y="1"/>
                      <a:pt x="1" y="47"/>
                      <a:pt x="29" y="59"/>
                    </a:cubicBezTo>
                    <a:cubicBezTo>
                      <a:pt x="149" y="119"/>
                      <a:pt x="280" y="183"/>
                      <a:pt x="414" y="194"/>
                    </a:cubicBezTo>
                    <a:cubicBezTo>
                      <a:pt x="415" y="194"/>
                      <a:pt x="417" y="194"/>
                      <a:pt x="418" y="194"/>
                    </a:cubicBezTo>
                    <a:cubicBezTo>
                      <a:pt x="457" y="194"/>
                      <a:pt x="456" y="137"/>
                      <a:pt x="421" y="123"/>
                    </a:cubicBezTo>
                    <a:cubicBezTo>
                      <a:pt x="301" y="77"/>
                      <a:pt x="174" y="52"/>
                      <a:pt x="54" y="3"/>
                    </a:cubicBezTo>
                    <a:cubicBezTo>
                      <a:pt x="50" y="2"/>
                      <a:pt x="46" y="1"/>
                      <a:pt x="43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3" name="Google Shape;3953;p35"/>
              <p:cNvSpPr/>
              <p:nvPr/>
            </p:nvSpPr>
            <p:spPr>
              <a:xfrm>
                <a:off x="6729400" y="2127000"/>
                <a:ext cx="13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26" extrusionOk="0">
                    <a:moveTo>
                      <a:pt x="45" y="1"/>
                    </a:moveTo>
                    <a:cubicBezTo>
                      <a:pt x="20" y="1"/>
                      <a:pt x="0" y="34"/>
                      <a:pt x="22" y="61"/>
                    </a:cubicBezTo>
                    <a:cubicBezTo>
                      <a:pt x="152" y="220"/>
                      <a:pt x="311" y="365"/>
                      <a:pt x="516" y="425"/>
                    </a:cubicBezTo>
                    <a:cubicBezTo>
                      <a:pt x="519" y="425"/>
                      <a:pt x="521" y="425"/>
                      <a:pt x="523" y="425"/>
                    </a:cubicBezTo>
                    <a:cubicBezTo>
                      <a:pt x="546" y="425"/>
                      <a:pt x="553" y="391"/>
                      <a:pt x="533" y="379"/>
                    </a:cubicBezTo>
                    <a:cubicBezTo>
                      <a:pt x="375" y="259"/>
                      <a:pt x="206" y="156"/>
                      <a:pt x="67" y="11"/>
                    </a:cubicBezTo>
                    <a:cubicBezTo>
                      <a:pt x="60" y="4"/>
                      <a:pt x="52" y="1"/>
                      <a:pt x="4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4" name="Google Shape;3954;p35"/>
              <p:cNvSpPr/>
              <p:nvPr/>
            </p:nvSpPr>
            <p:spPr>
              <a:xfrm>
                <a:off x="6751025" y="2127150"/>
                <a:ext cx="114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40" extrusionOk="0">
                    <a:moveTo>
                      <a:pt x="65" y="1"/>
                    </a:moveTo>
                    <a:cubicBezTo>
                      <a:pt x="30" y="1"/>
                      <a:pt x="1" y="51"/>
                      <a:pt x="33" y="80"/>
                    </a:cubicBezTo>
                    <a:cubicBezTo>
                      <a:pt x="142" y="179"/>
                      <a:pt x="258" y="285"/>
                      <a:pt x="396" y="337"/>
                    </a:cubicBezTo>
                    <a:cubicBezTo>
                      <a:pt x="401" y="339"/>
                      <a:pt x="406" y="340"/>
                      <a:pt x="410" y="340"/>
                    </a:cubicBezTo>
                    <a:cubicBezTo>
                      <a:pt x="443" y="340"/>
                      <a:pt x="457" y="295"/>
                      <a:pt x="435" y="270"/>
                    </a:cubicBezTo>
                    <a:cubicBezTo>
                      <a:pt x="343" y="161"/>
                      <a:pt x="209" y="87"/>
                      <a:pt x="89" y="9"/>
                    </a:cubicBezTo>
                    <a:cubicBezTo>
                      <a:pt x="81" y="3"/>
                      <a:pt x="73" y="1"/>
                      <a:pt x="6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5" name="Google Shape;3955;p35"/>
              <p:cNvSpPr/>
              <p:nvPr/>
            </p:nvSpPr>
            <p:spPr>
              <a:xfrm>
                <a:off x="6769475" y="2152925"/>
                <a:ext cx="6725" cy="32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30" extrusionOk="0">
                    <a:moveTo>
                      <a:pt x="49" y="0"/>
                    </a:moveTo>
                    <a:cubicBezTo>
                      <a:pt x="12" y="0"/>
                      <a:pt x="1" y="60"/>
                      <a:pt x="39" y="76"/>
                    </a:cubicBezTo>
                    <a:cubicBezTo>
                      <a:pt x="106" y="101"/>
                      <a:pt x="167" y="122"/>
                      <a:pt x="237" y="129"/>
                    </a:cubicBezTo>
                    <a:cubicBezTo>
                      <a:pt x="238" y="129"/>
                      <a:pt x="239" y="129"/>
                      <a:pt x="241" y="129"/>
                    </a:cubicBezTo>
                    <a:cubicBezTo>
                      <a:pt x="265" y="129"/>
                      <a:pt x="268" y="96"/>
                      <a:pt x="251" y="83"/>
                    </a:cubicBezTo>
                    <a:cubicBezTo>
                      <a:pt x="191" y="44"/>
                      <a:pt x="128" y="27"/>
                      <a:pt x="61" y="2"/>
                    </a:cubicBezTo>
                    <a:cubicBezTo>
                      <a:pt x="57" y="1"/>
                      <a:pt x="53" y="0"/>
                      <a:pt x="4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6" name="Google Shape;3956;p35"/>
              <p:cNvSpPr/>
              <p:nvPr/>
            </p:nvSpPr>
            <p:spPr>
              <a:xfrm>
                <a:off x="6769300" y="2121350"/>
                <a:ext cx="112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285" extrusionOk="0">
                    <a:moveTo>
                      <a:pt x="87" y="1"/>
                    </a:moveTo>
                    <a:cubicBezTo>
                      <a:pt x="36" y="1"/>
                      <a:pt x="1" y="83"/>
                      <a:pt x="57" y="121"/>
                    </a:cubicBezTo>
                    <a:cubicBezTo>
                      <a:pt x="149" y="185"/>
                      <a:pt x="247" y="263"/>
                      <a:pt x="361" y="284"/>
                    </a:cubicBezTo>
                    <a:cubicBezTo>
                      <a:pt x="364" y="285"/>
                      <a:pt x="368" y="285"/>
                      <a:pt x="371" y="285"/>
                    </a:cubicBezTo>
                    <a:cubicBezTo>
                      <a:pt x="413" y="285"/>
                      <a:pt x="449" y="231"/>
                      <a:pt x="410" y="195"/>
                    </a:cubicBezTo>
                    <a:cubicBezTo>
                      <a:pt x="325" y="121"/>
                      <a:pt x="216" y="75"/>
                      <a:pt x="120" y="12"/>
                    </a:cubicBezTo>
                    <a:cubicBezTo>
                      <a:pt x="109" y="4"/>
                      <a:pt x="98" y="1"/>
                      <a:pt x="8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7" name="Google Shape;3957;p35"/>
              <p:cNvSpPr/>
              <p:nvPr/>
            </p:nvSpPr>
            <p:spPr>
              <a:xfrm>
                <a:off x="6795725" y="2123425"/>
                <a:ext cx="1150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205" extrusionOk="0">
                    <a:moveTo>
                      <a:pt x="55" y="0"/>
                    </a:moveTo>
                    <a:cubicBezTo>
                      <a:pt x="13" y="0"/>
                      <a:pt x="0" y="68"/>
                      <a:pt x="49" y="87"/>
                    </a:cubicBezTo>
                    <a:cubicBezTo>
                      <a:pt x="161" y="130"/>
                      <a:pt x="278" y="183"/>
                      <a:pt x="398" y="204"/>
                    </a:cubicBezTo>
                    <a:cubicBezTo>
                      <a:pt x="399" y="204"/>
                      <a:pt x="400" y="204"/>
                      <a:pt x="402" y="204"/>
                    </a:cubicBezTo>
                    <a:cubicBezTo>
                      <a:pt x="438" y="204"/>
                      <a:pt x="460" y="161"/>
                      <a:pt x="426" y="141"/>
                    </a:cubicBezTo>
                    <a:cubicBezTo>
                      <a:pt x="316" y="77"/>
                      <a:pt x="189" y="45"/>
                      <a:pt x="70" y="3"/>
                    </a:cubicBezTo>
                    <a:cubicBezTo>
                      <a:pt x="65" y="1"/>
                      <a:pt x="60" y="0"/>
                      <a:pt x="55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8" name="Google Shape;3958;p35"/>
              <p:cNvSpPr/>
              <p:nvPr/>
            </p:nvSpPr>
            <p:spPr>
              <a:xfrm>
                <a:off x="7038075" y="2105825"/>
                <a:ext cx="13875" cy="6000"/>
              </a:xfrm>
              <a:custGeom>
                <a:avLst/>
                <a:gdLst/>
                <a:ahLst/>
                <a:cxnLst/>
                <a:rect l="l" t="t" r="r" b="b"/>
                <a:pathLst>
                  <a:path w="555" h="240" extrusionOk="0">
                    <a:moveTo>
                      <a:pt x="504" y="0"/>
                    </a:moveTo>
                    <a:cubicBezTo>
                      <a:pt x="502" y="0"/>
                      <a:pt x="500" y="0"/>
                      <a:pt x="497" y="1"/>
                    </a:cubicBezTo>
                    <a:cubicBezTo>
                      <a:pt x="341" y="29"/>
                      <a:pt x="197" y="89"/>
                      <a:pt x="48" y="149"/>
                    </a:cubicBezTo>
                    <a:cubicBezTo>
                      <a:pt x="1" y="168"/>
                      <a:pt x="14" y="240"/>
                      <a:pt x="59" y="240"/>
                    </a:cubicBezTo>
                    <a:cubicBezTo>
                      <a:pt x="63" y="240"/>
                      <a:pt x="68" y="239"/>
                      <a:pt x="74" y="237"/>
                    </a:cubicBezTo>
                    <a:cubicBezTo>
                      <a:pt x="229" y="188"/>
                      <a:pt x="380" y="142"/>
                      <a:pt x="522" y="61"/>
                    </a:cubicBezTo>
                    <a:cubicBezTo>
                      <a:pt x="554" y="41"/>
                      <a:pt x="535" y="0"/>
                      <a:pt x="504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9" name="Google Shape;3959;p35"/>
              <p:cNvSpPr/>
              <p:nvPr/>
            </p:nvSpPr>
            <p:spPr>
              <a:xfrm>
                <a:off x="6966825" y="2288125"/>
                <a:ext cx="20400" cy="39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7" extrusionOk="0">
                    <a:moveTo>
                      <a:pt x="678" y="1"/>
                    </a:moveTo>
                    <a:cubicBezTo>
                      <a:pt x="492" y="1"/>
                      <a:pt x="302" y="32"/>
                      <a:pt x="115" y="32"/>
                    </a:cubicBezTo>
                    <a:cubicBezTo>
                      <a:pt x="99" y="32"/>
                      <a:pt x="83" y="31"/>
                      <a:pt x="68" y="31"/>
                    </a:cubicBezTo>
                    <a:cubicBezTo>
                      <a:pt x="66" y="31"/>
                      <a:pt x="65" y="31"/>
                      <a:pt x="63" y="31"/>
                    </a:cubicBezTo>
                    <a:cubicBezTo>
                      <a:pt x="1" y="31"/>
                      <a:pt x="5" y="123"/>
                      <a:pt x="68" y="129"/>
                    </a:cubicBezTo>
                    <a:cubicBezTo>
                      <a:pt x="175" y="144"/>
                      <a:pt x="296" y="157"/>
                      <a:pt x="416" y="157"/>
                    </a:cubicBezTo>
                    <a:cubicBezTo>
                      <a:pt x="536" y="157"/>
                      <a:pt x="655" y="144"/>
                      <a:pt x="759" y="105"/>
                    </a:cubicBezTo>
                    <a:cubicBezTo>
                      <a:pt x="816" y="84"/>
                      <a:pt x="809" y="6"/>
                      <a:pt x="745" y="2"/>
                    </a:cubicBezTo>
                    <a:cubicBezTo>
                      <a:pt x="723" y="1"/>
                      <a:pt x="700" y="1"/>
                      <a:pt x="67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0" name="Google Shape;3960;p35"/>
              <p:cNvSpPr/>
              <p:nvPr/>
            </p:nvSpPr>
            <p:spPr>
              <a:xfrm>
                <a:off x="6999825" y="2281725"/>
                <a:ext cx="155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85" extrusionOk="0">
                    <a:moveTo>
                      <a:pt x="558" y="1"/>
                    </a:moveTo>
                    <a:cubicBezTo>
                      <a:pt x="392" y="15"/>
                      <a:pt x="230" y="68"/>
                      <a:pt x="64" y="89"/>
                    </a:cubicBezTo>
                    <a:cubicBezTo>
                      <a:pt x="6" y="96"/>
                      <a:pt x="1" y="185"/>
                      <a:pt x="58" y="185"/>
                    </a:cubicBezTo>
                    <a:cubicBezTo>
                      <a:pt x="60" y="185"/>
                      <a:pt x="62" y="185"/>
                      <a:pt x="64" y="184"/>
                    </a:cubicBezTo>
                    <a:cubicBezTo>
                      <a:pt x="234" y="173"/>
                      <a:pt x="424" y="160"/>
                      <a:pt x="579" y="85"/>
                    </a:cubicBezTo>
                    <a:cubicBezTo>
                      <a:pt x="622" y="68"/>
                      <a:pt x="601" y="1"/>
                      <a:pt x="55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1" name="Google Shape;3961;p35"/>
              <p:cNvSpPr/>
              <p:nvPr/>
            </p:nvSpPr>
            <p:spPr>
              <a:xfrm>
                <a:off x="6996925" y="2269100"/>
                <a:ext cx="183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3" extrusionOk="0">
                    <a:moveTo>
                      <a:pt x="678" y="1"/>
                    </a:moveTo>
                    <a:cubicBezTo>
                      <a:pt x="470" y="4"/>
                      <a:pt x="258" y="68"/>
                      <a:pt x="57" y="103"/>
                    </a:cubicBezTo>
                    <a:cubicBezTo>
                      <a:pt x="1" y="114"/>
                      <a:pt x="14" y="202"/>
                      <a:pt x="68" y="202"/>
                    </a:cubicBezTo>
                    <a:cubicBezTo>
                      <a:pt x="69" y="202"/>
                      <a:pt x="70" y="202"/>
                      <a:pt x="71" y="202"/>
                    </a:cubicBezTo>
                    <a:cubicBezTo>
                      <a:pt x="279" y="191"/>
                      <a:pt x="508" y="170"/>
                      <a:pt x="699" y="79"/>
                    </a:cubicBezTo>
                    <a:cubicBezTo>
                      <a:pt x="734" y="57"/>
                      <a:pt x="717" y="1"/>
                      <a:pt x="678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2" name="Google Shape;3962;p35"/>
              <p:cNvSpPr/>
              <p:nvPr/>
            </p:nvSpPr>
            <p:spPr>
              <a:xfrm>
                <a:off x="7024350" y="2268025"/>
                <a:ext cx="12800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512" h="249" extrusionOk="0">
                    <a:moveTo>
                      <a:pt x="459" y="1"/>
                    </a:moveTo>
                    <a:cubicBezTo>
                      <a:pt x="458" y="1"/>
                      <a:pt x="455" y="1"/>
                      <a:pt x="453" y="1"/>
                    </a:cubicBezTo>
                    <a:cubicBezTo>
                      <a:pt x="319" y="19"/>
                      <a:pt x="191" y="79"/>
                      <a:pt x="68" y="128"/>
                    </a:cubicBezTo>
                    <a:cubicBezTo>
                      <a:pt x="1" y="151"/>
                      <a:pt x="20" y="249"/>
                      <a:pt x="80" y="249"/>
                    </a:cubicBezTo>
                    <a:cubicBezTo>
                      <a:pt x="86" y="249"/>
                      <a:pt x="93" y="248"/>
                      <a:pt x="100" y="245"/>
                    </a:cubicBezTo>
                    <a:cubicBezTo>
                      <a:pt x="224" y="200"/>
                      <a:pt x="364" y="164"/>
                      <a:pt x="478" y="89"/>
                    </a:cubicBezTo>
                    <a:cubicBezTo>
                      <a:pt x="511" y="69"/>
                      <a:pt x="503" y="1"/>
                      <a:pt x="459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3" name="Google Shape;3963;p35"/>
              <p:cNvSpPr/>
              <p:nvPr/>
            </p:nvSpPr>
            <p:spPr>
              <a:xfrm>
                <a:off x="7031300" y="2255675"/>
                <a:ext cx="1177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471" h="203" extrusionOk="0">
                    <a:moveTo>
                      <a:pt x="422" y="1"/>
                    </a:moveTo>
                    <a:cubicBezTo>
                      <a:pt x="420" y="1"/>
                      <a:pt x="417" y="1"/>
                      <a:pt x="415" y="1"/>
                    </a:cubicBezTo>
                    <a:cubicBezTo>
                      <a:pt x="291" y="19"/>
                      <a:pt x="164" y="68"/>
                      <a:pt x="48" y="111"/>
                    </a:cubicBezTo>
                    <a:cubicBezTo>
                      <a:pt x="0" y="128"/>
                      <a:pt x="1" y="203"/>
                      <a:pt x="51" y="203"/>
                    </a:cubicBezTo>
                    <a:cubicBezTo>
                      <a:pt x="53" y="203"/>
                      <a:pt x="56" y="202"/>
                      <a:pt x="58" y="202"/>
                    </a:cubicBezTo>
                    <a:cubicBezTo>
                      <a:pt x="182" y="195"/>
                      <a:pt x="337" y="164"/>
                      <a:pt x="440" y="89"/>
                    </a:cubicBezTo>
                    <a:cubicBezTo>
                      <a:pt x="470" y="66"/>
                      <a:pt x="468" y="1"/>
                      <a:pt x="422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4" name="Google Shape;3964;p35"/>
              <p:cNvSpPr/>
              <p:nvPr/>
            </p:nvSpPr>
            <p:spPr>
              <a:xfrm>
                <a:off x="6962050" y="2275800"/>
                <a:ext cx="125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101" extrusionOk="0">
                    <a:moveTo>
                      <a:pt x="367" y="0"/>
                    </a:moveTo>
                    <a:cubicBezTo>
                      <a:pt x="259" y="0"/>
                      <a:pt x="150" y="18"/>
                      <a:pt x="47" y="26"/>
                    </a:cubicBezTo>
                    <a:cubicBezTo>
                      <a:pt x="1" y="29"/>
                      <a:pt x="1" y="96"/>
                      <a:pt x="47" y="96"/>
                    </a:cubicBezTo>
                    <a:cubicBezTo>
                      <a:pt x="181" y="93"/>
                      <a:pt x="325" y="100"/>
                      <a:pt x="459" y="72"/>
                    </a:cubicBezTo>
                    <a:cubicBezTo>
                      <a:pt x="502" y="61"/>
                      <a:pt x="488" y="8"/>
                      <a:pt x="453" y="5"/>
                    </a:cubicBezTo>
                    <a:cubicBezTo>
                      <a:pt x="424" y="2"/>
                      <a:pt x="396" y="0"/>
                      <a:pt x="367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5" name="Google Shape;3965;p35"/>
              <p:cNvSpPr/>
              <p:nvPr/>
            </p:nvSpPr>
            <p:spPr>
              <a:xfrm>
                <a:off x="7050050" y="2239625"/>
                <a:ext cx="124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214" extrusionOk="0">
                    <a:moveTo>
                      <a:pt x="435" y="1"/>
                    </a:moveTo>
                    <a:cubicBezTo>
                      <a:pt x="434" y="1"/>
                      <a:pt x="432" y="1"/>
                      <a:pt x="431" y="1"/>
                    </a:cubicBezTo>
                    <a:cubicBezTo>
                      <a:pt x="301" y="11"/>
                      <a:pt x="170" y="68"/>
                      <a:pt x="50" y="121"/>
                    </a:cubicBezTo>
                    <a:cubicBezTo>
                      <a:pt x="0" y="144"/>
                      <a:pt x="31" y="214"/>
                      <a:pt x="79" y="214"/>
                    </a:cubicBezTo>
                    <a:cubicBezTo>
                      <a:pt x="82" y="214"/>
                      <a:pt x="85" y="213"/>
                      <a:pt x="89" y="213"/>
                    </a:cubicBezTo>
                    <a:cubicBezTo>
                      <a:pt x="212" y="187"/>
                      <a:pt x="350" y="159"/>
                      <a:pt x="456" y="96"/>
                    </a:cubicBezTo>
                    <a:cubicBezTo>
                      <a:pt x="497" y="72"/>
                      <a:pt x="485" y="1"/>
                      <a:pt x="43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6" name="Google Shape;3966;p35"/>
              <p:cNvSpPr/>
              <p:nvPr/>
            </p:nvSpPr>
            <p:spPr>
              <a:xfrm>
                <a:off x="7008375" y="2254150"/>
                <a:ext cx="101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201" extrusionOk="0">
                    <a:moveTo>
                      <a:pt x="346" y="1"/>
                    </a:moveTo>
                    <a:cubicBezTo>
                      <a:pt x="343" y="1"/>
                      <a:pt x="340" y="1"/>
                      <a:pt x="337" y="2"/>
                    </a:cubicBezTo>
                    <a:cubicBezTo>
                      <a:pt x="237" y="23"/>
                      <a:pt x="146" y="66"/>
                      <a:pt x="54" y="101"/>
                    </a:cubicBezTo>
                    <a:cubicBezTo>
                      <a:pt x="1" y="120"/>
                      <a:pt x="14" y="200"/>
                      <a:pt x="63" y="200"/>
                    </a:cubicBezTo>
                    <a:cubicBezTo>
                      <a:pt x="69" y="200"/>
                      <a:pt x="75" y="199"/>
                      <a:pt x="82" y="196"/>
                    </a:cubicBezTo>
                    <a:cubicBezTo>
                      <a:pt x="177" y="161"/>
                      <a:pt x="276" y="126"/>
                      <a:pt x="368" y="77"/>
                    </a:cubicBezTo>
                    <a:cubicBezTo>
                      <a:pt x="404" y="53"/>
                      <a:pt x="383" y="1"/>
                      <a:pt x="34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7" name="Google Shape;3967;p35"/>
              <p:cNvSpPr/>
              <p:nvPr/>
            </p:nvSpPr>
            <p:spPr>
              <a:xfrm>
                <a:off x="6714875" y="2094300"/>
                <a:ext cx="8525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678" extrusionOk="0">
                    <a:moveTo>
                      <a:pt x="30" y="1"/>
                    </a:moveTo>
                    <a:cubicBezTo>
                      <a:pt x="14" y="1"/>
                      <a:pt x="1" y="10"/>
                      <a:pt x="3" y="31"/>
                    </a:cubicBezTo>
                    <a:cubicBezTo>
                      <a:pt x="17" y="236"/>
                      <a:pt x="105" y="514"/>
                      <a:pt x="254" y="667"/>
                    </a:cubicBezTo>
                    <a:cubicBezTo>
                      <a:pt x="262" y="674"/>
                      <a:pt x="273" y="678"/>
                      <a:pt x="284" y="678"/>
                    </a:cubicBezTo>
                    <a:cubicBezTo>
                      <a:pt x="312" y="678"/>
                      <a:pt x="340" y="654"/>
                      <a:pt x="327" y="620"/>
                    </a:cubicBezTo>
                    <a:cubicBezTo>
                      <a:pt x="293" y="529"/>
                      <a:pt x="236" y="444"/>
                      <a:pt x="193" y="356"/>
                    </a:cubicBezTo>
                    <a:cubicBezTo>
                      <a:pt x="140" y="247"/>
                      <a:pt x="105" y="133"/>
                      <a:pt x="63" y="20"/>
                    </a:cubicBezTo>
                    <a:cubicBezTo>
                      <a:pt x="56" y="7"/>
                      <a:pt x="42" y="1"/>
                      <a:pt x="30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8" name="Google Shape;3968;p35"/>
              <p:cNvSpPr/>
              <p:nvPr/>
            </p:nvSpPr>
            <p:spPr>
              <a:xfrm>
                <a:off x="6733650" y="2106650"/>
                <a:ext cx="1190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76" h="622" extrusionOk="0">
                    <a:moveTo>
                      <a:pt x="58" y="0"/>
                    </a:moveTo>
                    <a:cubicBezTo>
                      <a:pt x="29" y="0"/>
                      <a:pt x="0" y="23"/>
                      <a:pt x="11" y="59"/>
                    </a:cubicBezTo>
                    <a:cubicBezTo>
                      <a:pt x="74" y="264"/>
                      <a:pt x="191" y="515"/>
                      <a:pt x="392" y="618"/>
                    </a:cubicBezTo>
                    <a:cubicBezTo>
                      <a:pt x="398" y="620"/>
                      <a:pt x="404" y="622"/>
                      <a:pt x="411" y="622"/>
                    </a:cubicBezTo>
                    <a:cubicBezTo>
                      <a:pt x="443" y="622"/>
                      <a:pt x="476" y="590"/>
                      <a:pt x="452" y="557"/>
                    </a:cubicBezTo>
                    <a:cubicBezTo>
                      <a:pt x="396" y="473"/>
                      <a:pt x="318" y="406"/>
                      <a:pt x="257" y="324"/>
                    </a:cubicBezTo>
                    <a:cubicBezTo>
                      <a:pt x="194" y="236"/>
                      <a:pt x="141" y="137"/>
                      <a:pt x="106" y="35"/>
                    </a:cubicBezTo>
                    <a:cubicBezTo>
                      <a:pt x="97" y="11"/>
                      <a:pt x="77" y="0"/>
                      <a:pt x="58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9" name="Google Shape;3969;p35"/>
              <p:cNvSpPr/>
              <p:nvPr/>
            </p:nvSpPr>
            <p:spPr>
              <a:xfrm>
                <a:off x="6753250" y="2109475"/>
                <a:ext cx="5425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92" extrusionOk="0">
                    <a:moveTo>
                      <a:pt x="51" y="0"/>
                    </a:moveTo>
                    <a:cubicBezTo>
                      <a:pt x="26" y="0"/>
                      <a:pt x="0" y="25"/>
                      <a:pt x="17" y="52"/>
                    </a:cubicBezTo>
                    <a:cubicBezTo>
                      <a:pt x="67" y="134"/>
                      <a:pt x="113" y="211"/>
                      <a:pt x="169" y="282"/>
                    </a:cubicBezTo>
                    <a:cubicBezTo>
                      <a:pt x="174" y="289"/>
                      <a:pt x="180" y="291"/>
                      <a:pt x="186" y="291"/>
                    </a:cubicBezTo>
                    <a:cubicBezTo>
                      <a:pt x="201" y="291"/>
                      <a:pt x="216" y="272"/>
                      <a:pt x="208" y="254"/>
                    </a:cubicBezTo>
                    <a:cubicBezTo>
                      <a:pt x="172" y="172"/>
                      <a:pt x="127" y="95"/>
                      <a:pt x="81" y="17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0" name="Google Shape;3970;p35"/>
              <p:cNvSpPr/>
              <p:nvPr/>
            </p:nvSpPr>
            <p:spPr>
              <a:xfrm>
                <a:off x="6778350" y="2111875"/>
                <a:ext cx="7625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3" extrusionOk="0">
                    <a:moveTo>
                      <a:pt x="56" y="1"/>
                    </a:moveTo>
                    <a:cubicBezTo>
                      <a:pt x="28" y="1"/>
                      <a:pt x="1" y="23"/>
                      <a:pt x="12" y="55"/>
                    </a:cubicBezTo>
                    <a:cubicBezTo>
                      <a:pt x="51" y="165"/>
                      <a:pt x="118" y="277"/>
                      <a:pt x="242" y="303"/>
                    </a:cubicBezTo>
                    <a:cubicBezTo>
                      <a:pt x="243" y="303"/>
                      <a:pt x="245" y="303"/>
                      <a:pt x="246" y="303"/>
                    </a:cubicBezTo>
                    <a:cubicBezTo>
                      <a:pt x="273" y="303"/>
                      <a:pt x="305" y="273"/>
                      <a:pt x="284" y="246"/>
                    </a:cubicBezTo>
                    <a:cubicBezTo>
                      <a:pt x="228" y="165"/>
                      <a:pt x="147" y="104"/>
                      <a:pt x="94" y="20"/>
                    </a:cubicBezTo>
                    <a:cubicBezTo>
                      <a:pt x="84" y="7"/>
                      <a:pt x="70" y="1"/>
                      <a:pt x="56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1" name="Google Shape;3971;p35"/>
              <p:cNvSpPr/>
              <p:nvPr/>
            </p:nvSpPr>
            <p:spPr>
              <a:xfrm>
                <a:off x="7087300" y="1975625"/>
                <a:ext cx="154125" cy="184675"/>
              </a:xfrm>
              <a:custGeom>
                <a:avLst/>
                <a:gdLst/>
                <a:ahLst/>
                <a:cxnLst/>
                <a:rect l="l" t="t" r="r" b="b"/>
                <a:pathLst>
                  <a:path w="6165" h="7387" extrusionOk="0">
                    <a:moveTo>
                      <a:pt x="6107" y="1"/>
                    </a:moveTo>
                    <a:cubicBezTo>
                      <a:pt x="6094" y="1"/>
                      <a:pt x="6081" y="7"/>
                      <a:pt x="6073" y="23"/>
                    </a:cubicBezTo>
                    <a:cubicBezTo>
                      <a:pt x="4575" y="2830"/>
                      <a:pt x="2722" y="5515"/>
                      <a:pt x="36" y="7309"/>
                    </a:cubicBezTo>
                    <a:cubicBezTo>
                      <a:pt x="0" y="7333"/>
                      <a:pt x="22" y="7386"/>
                      <a:pt x="55" y="7386"/>
                    </a:cubicBezTo>
                    <a:cubicBezTo>
                      <a:pt x="61" y="7386"/>
                      <a:pt x="68" y="7384"/>
                      <a:pt x="75" y="7379"/>
                    </a:cubicBezTo>
                    <a:cubicBezTo>
                      <a:pt x="2736" y="5636"/>
                      <a:pt x="4823" y="2939"/>
                      <a:pt x="6150" y="65"/>
                    </a:cubicBezTo>
                    <a:cubicBezTo>
                      <a:pt x="6164" y="31"/>
                      <a:pt x="6136" y="1"/>
                      <a:pt x="6107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2" name="Google Shape;3972;p35"/>
              <p:cNvSpPr/>
              <p:nvPr/>
            </p:nvSpPr>
            <p:spPr>
              <a:xfrm>
                <a:off x="6915600" y="1964525"/>
                <a:ext cx="2143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8575" h="4217" extrusionOk="0">
                    <a:moveTo>
                      <a:pt x="8485" y="1"/>
                    </a:moveTo>
                    <a:cubicBezTo>
                      <a:pt x="8475" y="1"/>
                      <a:pt x="8464" y="4"/>
                      <a:pt x="8453" y="12"/>
                    </a:cubicBezTo>
                    <a:cubicBezTo>
                      <a:pt x="5894" y="1886"/>
                      <a:pt x="3274" y="3644"/>
                      <a:pt x="62" y="4117"/>
                    </a:cubicBezTo>
                    <a:cubicBezTo>
                      <a:pt x="1" y="4127"/>
                      <a:pt x="25" y="4216"/>
                      <a:pt x="83" y="4216"/>
                    </a:cubicBezTo>
                    <a:cubicBezTo>
                      <a:pt x="86" y="4216"/>
                      <a:pt x="88" y="4216"/>
                      <a:pt x="90" y="4216"/>
                    </a:cubicBezTo>
                    <a:cubicBezTo>
                      <a:pt x="3236" y="3771"/>
                      <a:pt x="6120" y="2122"/>
                      <a:pt x="8531" y="110"/>
                    </a:cubicBezTo>
                    <a:cubicBezTo>
                      <a:pt x="8575" y="72"/>
                      <a:pt x="8534" y="1"/>
                      <a:pt x="848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3" name="Google Shape;3973;p35"/>
              <p:cNvSpPr/>
              <p:nvPr/>
            </p:nvSpPr>
            <p:spPr>
              <a:xfrm>
                <a:off x="7253775" y="1952975"/>
                <a:ext cx="98950" cy="2081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324" extrusionOk="0">
                    <a:moveTo>
                      <a:pt x="3909" y="0"/>
                    </a:moveTo>
                    <a:cubicBezTo>
                      <a:pt x="3894" y="0"/>
                      <a:pt x="3880" y="9"/>
                      <a:pt x="3875" y="29"/>
                    </a:cubicBezTo>
                    <a:cubicBezTo>
                      <a:pt x="3184" y="3026"/>
                      <a:pt x="1944" y="5822"/>
                      <a:pt x="28" y="8240"/>
                    </a:cubicBezTo>
                    <a:cubicBezTo>
                      <a:pt x="1" y="8274"/>
                      <a:pt x="33" y="8324"/>
                      <a:pt x="67" y="8324"/>
                    </a:cubicBezTo>
                    <a:cubicBezTo>
                      <a:pt x="78" y="8324"/>
                      <a:pt x="89" y="8319"/>
                      <a:pt x="98" y="8307"/>
                    </a:cubicBezTo>
                    <a:cubicBezTo>
                      <a:pt x="2029" y="5924"/>
                      <a:pt x="3424" y="3082"/>
                      <a:pt x="3953" y="50"/>
                    </a:cubicBezTo>
                    <a:cubicBezTo>
                      <a:pt x="3957" y="20"/>
                      <a:pt x="3932" y="0"/>
                      <a:pt x="3909" y="0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4" name="Google Shape;3974;p35"/>
              <p:cNvSpPr/>
              <p:nvPr/>
            </p:nvSpPr>
            <p:spPr>
              <a:xfrm>
                <a:off x="7383325" y="1901000"/>
                <a:ext cx="31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7657" extrusionOk="0">
                    <a:moveTo>
                      <a:pt x="565" y="1"/>
                    </a:moveTo>
                    <a:cubicBezTo>
                      <a:pt x="536" y="1"/>
                      <a:pt x="505" y="25"/>
                      <a:pt x="512" y="63"/>
                    </a:cubicBezTo>
                    <a:cubicBezTo>
                      <a:pt x="1013" y="2595"/>
                      <a:pt x="883" y="5147"/>
                      <a:pt x="18" y="7586"/>
                    </a:cubicBezTo>
                    <a:cubicBezTo>
                      <a:pt x="1" y="7629"/>
                      <a:pt x="35" y="7657"/>
                      <a:pt x="71" y="7657"/>
                    </a:cubicBezTo>
                    <a:cubicBezTo>
                      <a:pt x="94" y="7657"/>
                      <a:pt x="117" y="7645"/>
                      <a:pt x="127" y="7618"/>
                    </a:cubicBezTo>
                    <a:cubicBezTo>
                      <a:pt x="1049" y="5210"/>
                      <a:pt x="1261" y="2538"/>
                      <a:pt x="607" y="35"/>
                    </a:cubicBezTo>
                    <a:cubicBezTo>
                      <a:pt x="602" y="11"/>
                      <a:pt x="584" y="1"/>
                      <a:pt x="565" y="1"/>
                    </a:cubicBezTo>
                    <a:close/>
                  </a:path>
                </a:pathLst>
              </a:custGeom>
              <a:solidFill>
                <a:srgbClr val="8520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5" name="Google Shape;3975;p35"/>
              <p:cNvSpPr/>
              <p:nvPr/>
            </p:nvSpPr>
            <p:spPr>
              <a:xfrm>
                <a:off x="7087150" y="980208"/>
                <a:ext cx="25342" cy="47860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3429" extrusionOk="0">
                    <a:moveTo>
                      <a:pt x="909" y="1"/>
                    </a:moveTo>
                    <a:cubicBezTo>
                      <a:pt x="408" y="1"/>
                      <a:pt x="0" y="768"/>
                      <a:pt x="0" y="1715"/>
                    </a:cubicBezTo>
                    <a:cubicBezTo>
                      <a:pt x="0" y="2661"/>
                      <a:pt x="408" y="3428"/>
                      <a:pt x="909" y="3428"/>
                    </a:cubicBezTo>
                    <a:cubicBezTo>
                      <a:pt x="1408" y="3428"/>
                      <a:pt x="1815" y="2661"/>
                      <a:pt x="1815" y="1715"/>
                    </a:cubicBezTo>
                    <a:cubicBezTo>
                      <a:pt x="1815" y="768"/>
                      <a:pt x="1408" y="1"/>
                      <a:pt x="9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976" name="Google Shape;3976;p35"/>
              <p:cNvGrpSpPr/>
              <p:nvPr/>
            </p:nvGrpSpPr>
            <p:grpSpPr>
              <a:xfrm>
                <a:off x="7008651" y="1028170"/>
                <a:ext cx="113863" cy="213722"/>
                <a:chOff x="6428188" y="1275269"/>
                <a:chExt cx="113863" cy="213722"/>
              </a:xfrm>
            </p:grpSpPr>
            <p:sp>
              <p:nvSpPr>
                <p:cNvPr id="3977" name="Google Shape;3977;p35"/>
                <p:cNvSpPr/>
                <p:nvPr/>
              </p:nvSpPr>
              <p:spPr>
                <a:xfrm>
                  <a:off x="6428188" y="1275269"/>
                  <a:ext cx="113863" cy="2137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7" h="16437" extrusionOk="0">
                      <a:moveTo>
                        <a:pt x="653" y="1"/>
                      </a:moveTo>
                      <a:cubicBezTo>
                        <a:pt x="653" y="1"/>
                        <a:pt x="2418" y="2422"/>
                        <a:pt x="2317" y="6051"/>
                      </a:cubicBezTo>
                      <a:cubicBezTo>
                        <a:pt x="2216" y="9680"/>
                        <a:pt x="1" y="16231"/>
                        <a:pt x="4333" y="16433"/>
                      </a:cubicBezTo>
                      <a:cubicBezTo>
                        <a:pt x="4394" y="16435"/>
                        <a:pt x="4455" y="16437"/>
                        <a:pt x="4514" y="16437"/>
                      </a:cubicBezTo>
                      <a:cubicBezTo>
                        <a:pt x="8671" y="16437"/>
                        <a:pt x="8757" y="9543"/>
                        <a:pt x="7861" y="7057"/>
                      </a:cubicBezTo>
                      <a:cubicBezTo>
                        <a:pt x="6955" y="4536"/>
                        <a:pt x="4384" y="1614"/>
                        <a:pt x="6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978" name="Google Shape;3978;p35"/>
                <p:cNvGrpSpPr/>
                <p:nvPr/>
              </p:nvGrpSpPr>
              <p:grpSpPr>
                <a:xfrm>
                  <a:off x="6461406" y="1301948"/>
                  <a:ext cx="67853" cy="173462"/>
                  <a:chOff x="3493029" y="3385019"/>
                  <a:chExt cx="268514" cy="686435"/>
                </a:xfrm>
              </p:grpSpPr>
              <p:sp>
                <p:nvSpPr>
                  <p:cNvPr id="3979" name="Google Shape;3979;p35"/>
                  <p:cNvSpPr/>
                  <p:nvPr/>
                </p:nvSpPr>
                <p:spPr>
                  <a:xfrm>
                    <a:off x="3545662" y="3598482"/>
                    <a:ext cx="28658" cy="683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" h="1328" extrusionOk="0">
                        <a:moveTo>
                          <a:pt x="152" y="0"/>
                        </a:moveTo>
                        <a:cubicBezTo>
                          <a:pt x="140" y="0"/>
                          <a:pt x="128" y="2"/>
                          <a:pt x="116" y="5"/>
                        </a:cubicBezTo>
                        <a:cubicBezTo>
                          <a:pt x="58" y="21"/>
                          <a:pt x="1" y="86"/>
                          <a:pt x="8" y="149"/>
                        </a:cubicBezTo>
                        <a:cubicBezTo>
                          <a:pt x="21" y="324"/>
                          <a:pt x="55" y="476"/>
                          <a:pt x="55" y="667"/>
                        </a:cubicBezTo>
                        <a:cubicBezTo>
                          <a:pt x="58" y="755"/>
                          <a:pt x="49" y="843"/>
                          <a:pt x="38" y="934"/>
                        </a:cubicBezTo>
                        <a:cubicBezTo>
                          <a:pt x="28" y="1035"/>
                          <a:pt x="35" y="1159"/>
                          <a:pt x="99" y="1247"/>
                        </a:cubicBezTo>
                        <a:cubicBezTo>
                          <a:pt x="139" y="1300"/>
                          <a:pt x="191" y="1328"/>
                          <a:pt x="246" y="1328"/>
                        </a:cubicBezTo>
                        <a:cubicBezTo>
                          <a:pt x="288" y="1328"/>
                          <a:pt x="331" y="1312"/>
                          <a:pt x="372" y="1281"/>
                        </a:cubicBezTo>
                        <a:cubicBezTo>
                          <a:pt x="557" y="1129"/>
                          <a:pt x="489" y="826"/>
                          <a:pt x="456" y="624"/>
                        </a:cubicBezTo>
                        <a:cubicBezTo>
                          <a:pt x="425" y="439"/>
                          <a:pt x="378" y="237"/>
                          <a:pt x="284" y="75"/>
                        </a:cubicBezTo>
                        <a:cubicBezTo>
                          <a:pt x="257" y="29"/>
                          <a:pt x="205" y="0"/>
                          <a:pt x="152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0" name="Google Shape;3980;p35"/>
                  <p:cNvSpPr/>
                  <p:nvPr/>
                </p:nvSpPr>
                <p:spPr>
                  <a:xfrm>
                    <a:off x="3541031" y="3778039"/>
                    <a:ext cx="31076" cy="98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" h="1921" extrusionOk="0">
                        <a:moveTo>
                          <a:pt x="334" y="0"/>
                        </a:moveTo>
                        <a:cubicBezTo>
                          <a:pt x="326" y="0"/>
                          <a:pt x="318" y="1"/>
                          <a:pt x="310" y="2"/>
                        </a:cubicBezTo>
                        <a:cubicBezTo>
                          <a:pt x="219" y="16"/>
                          <a:pt x="145" y="93"/>
                          <a:pt x="145" y="191"/>
                        </a:cubicBezTo>
                        <a:cubicBezTo>
                          <a:pt x="151" y="470"/>
                          <a:pt x="125" y="726"/>
                          <a:pt x="94" y="992"/>
                        </a:cubicBezTo>
                        <a:cubicBezTo>
                          <a:pt x="92" y="1003"/>
                          <a:pt x="91" y="1008"/>
                          <a:pt x="91" y="1008"/>
                        </a:cubicBezTo>
                        <a:cubicBezTo>
                          <a:pt x="91" y="1008"/>
                          <a:pt x="91" y="1005"/>
                          <a:pt x="91" y="999"/>
                        </a:cubicBezTo>
                        <a:cubicBezTo>
                          <a:pt x="91" y="1015"/>
                          <a:pt x="88" y="1035"/>
                          <a:pt x="84" y="1055"/>
                        </a:cubicBezTo>
                        <a:cubicBezTo>
                          <a:pt x="81" y="1083"/>
                          <a:pt x="74" y="1113"/>
                          <a:pt x="71" y="1140"/>
                        </a:cubicBezTo>
                        <a:cubicBezTo>
                          <a:pt x="58" y="1224"/>
                          <a:pt x="41" y="1305"/>
                          <a:pt x="30" y="1386"/>
                        </a:cubicBezTo>
                        <a:cubicBezTo>
                          <a:pt x="30" y="1389"/>
                          <a:pt x="24" y="1436"/>
                          <a:pt x="24" y="1443"/>
                        </a:cubicBezTo>
                        <a:cubicBezTo>
                          <a:pt x="17" y="1490"/>
                          <a:pt x="10" y="1537"/>
                          <a:pt x="7" y="1588"/>
                        </a:cubicBezTo>
                        <a:cubicBezTo>
                          <a:pt x="0" y="1689"/>
                          <a:pt x="21" y="1787"/>
                          <a:pt x="98" y="1857"/>
                        </a:cubicBezTo>
                        <a:cubicBezTo>
                          <a:pt x="138" y="1895"/>
                          <a:pt x="194" y="1921"/>
                          <a:pt x="251" y="1921"/>
                        </a:cubicBezTo>
                        <a:cubicBezTo>
                          <a:pt x="271" y="1921"/>
                          <a:pt x="291" y="1918"/>
                          <a:pt x="310" y="1911"/>
                        </a:cubicBezTo>
                        <a:cubicBezTo>
                          <a:pt x="509" y="1840"/>
                          <a:pt x="542" y="1645"/>
                          <a:pt x="569" y="1459"/>
                        </a:cubicBezTo>
                        <a:cubicBezTo>
                          <a:pt x="596" y="1312"/>
                          <a:pt x="599" y="1156"/>
                          <a:pt x="599" y="1009"/>
                        </a:cubicBezTo>
                        <a:cubicBezTo>
                          <a:pt x="603" y="719"/>
                          <a:pt x="563" y="423"/>
                          <a:pt x="518" y="140"/>
                        </a:cubicBezTo>
                        <a:cubicBezTo>
                          <a:pt x="507" y="54"/>
                          <a:pt x="414" y="0"/>
                          <a:pt x="334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1" name="Google Shape;3981;p35"/>
                  <p:cNvSpPr/>
                  <p:nvPr/>
                </p:nvSpPr>
                <p:spPr>
                  <a:xfrm>
                    <a:off x="3554511" y="3950291"/>
                    <a:ext cx="38124" cy="77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" h="1516" extrusionOk="0">
                        <a:moveTo>
                          <a:pt x="319" y="1"/>
                        </a:moveTo>
                        <a:cubicBezTo>
                          <a:pt x="254" y="1"/>
                          <a:pt x="190" y="29"/>
                          <a:pt x="159" y="91"/>
                        </a:cubicBezTo>
                        <a:cubicBezTo>
                          <a:pt x="105" y="202"/>
                          <a:pt x="58" y="323"/>
                          <a:pt x="31" y="441"/>
                        </a:cubicBezTo>
                        <a:cubicBezTo>
                          <a:pt x="1" y="586"/>
                          <a:pt x="4" y="724"/>
                          <a:pt x="28" y="869"/>
                        </a:cubicBezTo>
                        <a:cubicBezTo>
                          <a:pt x="45" y="993"/>
                          <a:pt x="85" y="1118"/>
                          <a:pt x="146" y="1229"/>
                        </a:cubicBezTo>
                        <a:cubicBezTo>
                          <a:pt x="179" y="1293"/>
                          <a:pt x="230" y="1350"/>
                          <a:pt x="280" y="1400"/>
                        </a:cubicBezTo>
                        <a:cubicBezTo>
                          <a:pt x="354" y="1478"/>
                          <a:pt x="438" y="1505"/>
                          <a:pt x="543" y="1515"/>
                        </a:cubicBezTo>
                        <a:cubicBezTo>
                          <a:pt x="546" y="1515"/>
                          <a:pt x="548" y="1515"/>
                          <a:pt x="551" y="1515"/>
                        </a:cubicBezTo>
                        <a:cubicBezTo>
                          <a:pt x="609" y="1515"/>
                          <a:pt x="662" y="1482"/>
                          <a:pt x="694" y="1438"/>
                        </a:cubicBezTo>
                        <a:cubicBezTo>
                          <a:pt x="735" y="1388"/>
                          <a:pt x="741" y="1333"/>
                          <a:pt x="731" y="1270"/>
                        </a:cubicBezTo>
                        <a:cubicBezTo>
                          <a:pt x="714" y="1161"/>
                          <a:pt x="647" y="1071"/>
                          <a:pt x="593" y="976"/>
                        </a:cubicBezTo>
                        <a:cubicBezTo>
                          <a:pt x="566" y="936"/>
                          <a:pt x="543" y="896"/>
                          <a:pt x="519" y="852"/>
                        </a:cubicBezTo>
                        <a:cubicBezTo>
                          <a:pt x="519" y="849"/>
                          <a:pt x="516" y="845"/>
                          <a:pt x="516" y="838"/>
                        </a:cubicBezTo>
                        <a:cubicBezTo>
                          <a:pt x="512" y="832"/>
                          <a:pt x="509" y="822"/>
                          <a:pt x="506" y="818"/>
                        </a:cubicBezTo>
                        <a:cubicBezTo>
                          <a:pt x="499" y="798"/>
                          <a:pt x="492" y="774"/>
                          <a:pt x="486" y="751"/>
                        </a:cubicBezTo>
                        <a:cubicBezTo>
                          <a:pt x="478" y="727"/>
                          <a:pt x="472" y="704"/>
                          <a:pt x="465" y="681"/>
                        </a:cubicBezTo>
                        <a:cubicBezTo>
                          <a:pt x="465" y="670"/>
                          <a:pt x="462" y="656"/>
                          <a:pt x="462" y="647"/>
                        </a:cubicBezTo>
                        <a:cubicBezTo>
                          <a:pt x="458" y="641"/>
                          <a:pt x="458" y="616"/>
                          <a:pt x="455" y="616"/>
                        </a:cubicBezTo>
                        <a:cubicBezTo>
                          <a:pt x="455" y="616"/>
                          <a:pt x="455" y="616"/>
                          <a:pt x="455" y="616"/>
                        </a:cubicBezTo>
                        <a:lnTo>
                          <a:pt x="455" y="580"/>
                        </a:lnTo>
                        <a:cubicBezTo>
                          <a:pt x="452" y="555"/>
                          <a:pt x="449" y="532"/>
                          <a:pt x="449" y="505"/>
                        </a:cubicBezTo>
                        <a:lnTo>
                          <a:pt x="449" y="434"/>
                        </a:lnTo>
                        <a:cubicBezTo>
                          <a:pt x="452" y="424"/>
                          <a:pt x="452" y="411"/>
                          <a:pt x="452" y="401"/>
                        </a:cubicBezTo>
                        <a:cubicBezTo>
                          <a:pt x="452" y="401"/>
                          <a:pt x="452" y="391"/>
                          <a:pt x="455" y="381"/>
                        </a:cubicBezTo>
                        <a:cubicBezTo>
                          <a:pt x="455" y="378"/>
                          <a:pt x="455" y="367"/>
                          <a:pt x="458" y="367"/>
                        </a:cubicBezTo>
                        <a:cubicBezTo>
                          <a:pt x="462" y="353"/>
                          <a:pt x="465" y="340"/>
                          <a:pt x="469" y="327"/>
                        </a:cubicBezTo>
                        <a:cubicBezTo>
                          <a:pt x="472" y="317"/>
                          <a:pt x="475" y="307"/>
                          <a:pt x="478" y="297"/>
                        </a:cubicBezTo>
                        <a:cubicBezTo>
                          <a:pt x="480" y="295"/>
                          <a:pt x="484" y="287"/>
                          <a:pt x="487" y="280"/>
                        </a:cubicBezTo>
                        <a:lnTo>
                          <a:pt x="487" y="280"/>
                        </a:lnTo>
                        <a:cubicBezTo>
                          <a:pt x="487" y="281"/>
                          <a:pt x="486" y="282"/>
                          <a:pt x="486" y="283"/>
                        </a:cubicBezTo>
                        <a:cubicBezTo>
                          <a:pt x="486" y="281"/>
                          <a:pt x="487" y="280"/>
                          <a:pt x="488" y="278"/>
                        </a:cubicBezTo>
                        <a:lnTo>
                          <a:pt x="488" y="278"/>
                        </a:lnTo>
                        <a:cubicBezTo>
                          <a:pt x="490" y="272"/>
                          <a:pt x="492" y="267"/>
                          <a:pt x="492" y="267"/>
                        </a:cubicBezTo>
                        <a:lnTo>
                          <a:pt x="492" y="267"/>
                        </a:lnTo>
                        <a:cubicBezTo>
                          <a:pt x="492" y="267"/>
                          <a:pt x="491" y="269"/>
                          <a:pt x="489" y="275"/>
                        </a:cubicBezTo>
                        <a:lnTo>
                          <a:pt x="489" y="275"/>
                        </a:lnTo>
                        <a:cubicBezTo>
                          <a:pt x="525" y="185"/>
                          <a:pt x="513" y="73"/>
                          <a:pt x="418" y="24"/>
                        </a:cubicBezTo>
                        <a:cubicBezTo>
                          <a:pt x="388" y="9"/>
                          <a:pt x="353" y="1"/>
                          <a:pt x="319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2" name="Google Shape;3982;p35"/>
                  <p:cNvSpPr/>
                  <p:nvPr/>
                </p:nvSpPr>
                <p:spPr>
                  <a:xfrm>
                    <a:off x="3641666" y="3942214"/>
                    <a:ext cx="59065" cy="639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8" h="1242" extrusionOk="0">
                        <a:moveTo>
                          <a:pt x="912" y="0"/>
                        </a:moveTo>
                        <a:cubicBezTo>
                          <a:pt x="902" y="0"/>
                          <a:pt x="892" y="1"/>
                          <a:pt x="882" y="2"/>
                        </a:cubicBezTo>
                        <a:cubicBezTo>
                          <a:pt x="768" y="19"/>
                          <a:pt x="694" y="110"/>
                          <a:pt x="687" y="224"/>
                        </a:cubicBezTo>
                        <a:cubicBezTo>
                          <a:pt x="687" y="235"/>
                          <a:pt x="687" y="245"/>
                          <a:pt x="683" y="255"/>
                        </a:cubicBezTo>
                        <a:cubicBezTo>
                          <a:pt x="680" y="282"/>
                          <a:pt x="673" y="305"/>
                          <a:pt x="667" y="329"/>
                        </a:cubicBezTo>
                        <a:cubicBezTo>
                          <a:pt x="643" y="376"/>
                          <a:pt x="630" y="426"/>
                          <a:pt x="610" y="474"/>
                        </a:cubicBezTo>
                        <a:cubicBezTo>
                          <a:pt x="586" y="524"/>
                          <a:pt x="559" y="575"/>
                          <a:pt x="525" y="622"/>
                        </a:cubicBezTo>
                        <a:cubicBezTo>
                          <a:pt x="521" y="625"/>
                          <a:pt x="521" y="628"/>
                          <a:pt x="518" y="632"/>
                        </a:cubicBezTo>
                        <a:cubicBezTo>
                          <a:pt x="512" y="642"/>
                          <a:pt x="501" y="649"/>
                          <a:pt x="495" y="659"/>
                        </a:cubicBezTo>
                        <a:cubicBezTo>
                          <a:pt x="471" y="682"/>
                          <a:pt x="448" y="709"/>
                          <a:pt x="420" y="729"/>
                        </a:cubicBezTo>
                        <a:cubicBezTo>
                          <a:pt x="420" y="733"/>
                          <a:pt x="411" y="740"/>
                          <a:pt x="404" y="746"/>
                        </a:cubicBezTo>
                        <a:cubicBezTo>
                          <a:pt x="397" y="750"/>
                          <a:pt x="391" y="757"/>
                          <a:pt x="380" y="760"/>
                        </a:cubicBezTo>
                        <a:cubicBezTo>
                          <a:pt x="353" y="780"/>
                          <a:pt x="327" y="793"/>
                          <a:pt x="296" y="810"/>
                        </a:cubicBezTo>
                        <a:cubicBezTo>
                          <a:pt x="293" y="810"/>
                          <a:pt x="290" y="810"/>
                          <a:pt x="286" y="813"/>
                        </a:cubicBezTo>
                        <a:cubicBezTo>
                          <a:pt x="276" y="817"/>
                          <a:pt x="263" y="824"/>
                          <a:pt x="249" y="827"/>
                        </a:cubicBezTo>
                        <a:cubicBezTo>
                          <a:pt x="215" y="838"/>
                          <a:pt x="182" y="847"/>
                          <a:pt x="151" y="861"/>
                        </a:cubicBezTo>
                        <a:cubicBezTo>
                          <a:pt x="57" y="888"/>
                          <a:pt x="0" y="975"/>
                          <a:pt x="10" y="1073"/>
                        </a:cubicBezTo>
                        <a:cubicBezTo>
                          <a:pt x="27" y="1174"/>
                          <a:pt x="105" y="1228"/>
                          <a:pt x="202" y="1238"/>
                        </a:cubicBezTo>
                        <a:cubicBezTo>
                          <a:pt x="221" y="1240"/>
                          <a:pt x="240" y="1241"/>
                          <a:pt x="259" y="1241"/>
                        </a:cubicBezTo>
                        <a:cubicBezTo>
                          <a:pt x="375" y="1241"/>
                          <a:pt x="492" y="1200"/>
                          <a:pt x="596" y="1150"/>
                        </a:cubicBezTo>
                        <a:cubicBezTo>
                          <a:pt x="707" y="1100"/>
                          <a:pt x="808" y="1026"/>
                          <a:pt x="892" y="939"/>
                        </a:cubicBezTo>
                        <a:cubicBezTo>
                          <a:pt x="990" y="838"/>
                          <a:pt x="1060" y="716"/>
                          <a:pt x="1111" y="585"/>
                        </a:cubicBezTo>
                        <a:cubicBezTo>
                          <a:pt x="1141" y="514"/>
                          <a:pt x="1138" y="443"/>
                          <a:pt x="1141" y="373"/>
                        </a:cubicBezTo>
                        <a:cubicBezTo>
                          <a:pt x="1148" y="302"/>
                          <a:pt x="1138" y="232"/>
                          <a:pt x="1127" y="164"/>
                        </a:cubicBezTo>
                        <a:cubicBezTo>
                          <a:pt x="1118" y="114"/>
                          <a:pt x="1067" y="53"/>
                          <a:pt x="1023" y="30"/>
                        </a:cubicBezTo>
                        <a:cubicBezTo>
                          <a:pt x="988" y="10"/>
                          <a:pt x="951" y="0"/>
                          <a:pt x="912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3" name="Google Shape;3983;p35"/>
                  <p:cNvSpPr/>
                  <p:nvPr/>
                </p:nvSpPr>
                <p:spPr>
                  <a:xfrm>
                    <a:off x="3676599" y="3765537"/>
                    <a:ext cx="35243" cy="8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1659" extrusionOk="0">
                        <a:moveTo>
                          <a:pt x="99" y="454"/>
                        </a:moveTo>
                        <a:cubicBezTo>
                          <a:pt x="102" y="461"/>
                          <a:pt x="104" y="466"/>
                          <a:pt x="106" y="469"/>
                        </a:cubicBezTo>
                        <a:lnTo>
                          <a:pt x="106" y="469"/>
                        </a:lnTo>
                        <a:cubicBezTo>
                          <a:pt x="104" y="464"/>
                          <a:pt x="102" y="459"/>
                          <a:pt x="99" y="454"/>
                        </a:cubicBezTo>
                        <a:close/>
                        <a:moveTo>
                          <a:pt x="243" y="0"/>
                        </a:moveTo>
                        <a:cubicBezTo>
                          <a:pt x="204" y="0"/>
                          <a:pt x="166" y="10"/>
                          <a:pt x="136" y="30"/>
                        </a:cubicBezTo>
                        <a:cubicBezTo>
                          <a:pt x="61" y="77"/>
                          <a:pt x="1" y="184"/>
                          <a:pt x="35" y="276"/>
                        </a:cubicBezTo>
                        <a:cubicBezTo>
                          <a:pt x="55" y="322"/>
                          <a:pt x="69" y="369"/>
                          <a:pt x="85" y="417"/>
                        </a:cubicBezTo>
                        <a:cubicBezTo>
                          <a:pt x="102" y="458"/>
                          <a:pt x="111" y="478"/>
                          <a:pt x="110" y="478"/>
                        </a:cubicBezTo>
                        <a:cubicBezTo>
                          <a:pt x="110" y="478"/>
                          <a:pt x="109" y="475"/>
                          <a:pt x="106" y="469"/>
                        </a:cubicBezTo>
                        <a:lnTo>
                          <a:pt x="106" y="469"/>
                        </a:lnTo>
                        <a:cubicBezTo>
                          <a:pt x="109" y="476"/>
                          <a:pt x="111" y="482"/>
                          <a:pt x="112" y="487"/>
                        </a:cubicBezTo>
                        <a:cubicBezTo>
                          <a:pt x="122" y="511"/>
                          <a:pt x="129" y="538"/>
                          <a:pt x="139" y="562"/>
                        </a:cubicBezTo>
                        <a:cubicBezTo>
                          <a:pt x="153" y="608"/>
                          <a:pt x="166" y="659"/>
                          <a:pt x="176" y="709"/>
                        </a:cubicBezTo>
                        <a:cubicBezTo>
                          <a:pt x="176" y="713"/>
                          <a:pt x="179" y="730"/>
                          <a:pt x="183" y="743"/>
                        </a:cubicBezTo>
                        <a:cubicBezTo>
                          <a:pt x="186" y="764"/>
                          <a:pt x="190" y="784"/>
                          <a:pt x="190" y="807"/>
                        </a:cubicBezTo>
                        <a:cubicBezTo>
                          <a:pt x="193" y="854"/>
                          <a:pt x="193" y="902"/>
                          <a:pt x="193" y="949"/>
                        </a:cubicBezTo>
                        <a:cubicBezTo>
                          <a:pt x="190" y="975"/>
                          <a:pt x="190" y="999"/>
                          <a:pt x="186" y="1026"/>
                        </a:cubicBezTo>
                        <a:lnTo>
                          <a:pt x="186" y="1029"/>
                        </a:lnTo>
                        <a:cubicBezTo>
                          <a:pt x="183" y="1040"/>
                          <a:pt x="183" y="1050"/>
                          <a:pt x="179" y="1056"/>
                        </a:cubicBezTo>
                        <a:cubicBezTo>
                          <a:pt x="173" y="1107"/>
                          <a:pt x="159" y="1157"/>
                          <a:pt x="145" y="1208"/>
                        </a:cubicBezTo>
                        <a:cubicBezTo>
                          <a:pt x="136" y="1231"/>
                          <a:pt x="129" y="1255"/>
                          <a:pt x="119" y="1278"/>
                        </a:cubicBezTo>
                        <a:cubicBezTo>
                          <a:pt x="116" y="1289"/>
                          <a:pt x="109" y="1298"/>
                          <a:pt x="102" y="1312"/>
                        </a:cubicBezTo>
                        <a:cubicBezTo>
                          <a:pt x="52" y="1420"/>
                          <a:pt x="69" y="1568"/>
                          <a:pt x="186" y="1629"/>
                        </a:cubicBezTo>
                        <a:cubicBezTo>
                          <a:pt x="223" y="1649"/>
                          <a:pt x="265" y="1659"/>
                          <a:pt x="307" y="1659"/>
                        </a:cubicBezTo>
                        <a:cubicBezTo>
                          <a:pt x="387" y="1659"/>
                          <a:pt x="466" y="1622"/>
                          <a:pt x="506" y="1545"/>
                        </a:cubicBezTo>
                        <a:cubicBezTo>
                          <a:pt x="624" y="1319"/>
                          <a:pt x="684" y="1063"/>
                          <a:pt x="675" y="807"/>
                        </a:cubicBezTo>
                        <a:cubicBezTo>
                          <a:pt x="667" y="680"/>
                          <a:pt x="650" y="551"/>
                          <a:pt x="614" y="430"/>
                        </a:cubicBezTo>
                        <a:cubicBezTo>
                          <a:pt x="570" y="289"/>
                          <a:pt x="499" y="175"/>
                          <a:pt x="402" y="63"/>
                        </a:cubicBezTo>
                        <a:cubicBezTo>
                          <a:pt x="363" y="23"/>
                          <a:pt x="302" y="0"/>
                          <a:pt x="243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4" name="Google Shape;3984;p35"/>
                  <p:cNvSpPr/>
                  <p:nvPr/>
                </p:nvSpPr>
                <p:spPr>
                  <a:xfrm>
                    <a:off x="3638887" y="3632387"/>
                    <a:ext cx="26034" cy="98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" h="1917" extrusionOk="0">
                        <a:moveTo>
                          <a:pt x="254" y="0"/>
                        </a:moveTo>
                        <a:cubicBezTo>
                          <a:pt x="154" y="0"/>
                          <a:pt x="54" y="66"/>
                          <a:pt x="50" y="197"/>
                        </a:cubicBezTo>
                        <a:cubicBezTo>
                          <a:pt x="41" y="460"/>
                          <a:pt x="34" y="723"/>
                          <a:pt x="24" y="982"/>
                        </a:cubicBezTo>
                        <a:cubicBezTo>
                          <a:pt x="20" y="1113"/>
                          <a:pt x="17" y="1240"/>
                          <a:pt x="14" y="1369"/>
                        </a:cubicBezTo>
                        <a:cubicBezTo>
                          <a:pt x="7" y="1523"/>
                          <a:pt x="0" y="1672"/>
                          <a:pt x="75" y="1813"/>
                        </a:cubicBezTo>
                        <a:cubicBezTo>
                          <a:pt x="111" y="1882"/>
                          <a:pt x="183" y="1917"/>
                          <a:pt x="254" y="1917"/>
                        </a:cubicBezTo>
                        <a:cubicBezTo>
                          <a:pt x="326" y="1917"/>
                          <a:pt x="397" y="1882"/>
                          <a:pt x="434" y="1813"/>
                        </a:cubicBezTo>
                        <a:cubicBezTo>
                          <a:pt x="505" y="1678"/>
                          <a:pt x="502" y="1534"/>
                          <a:pt x="495" y="1382"/>
                        </a:cubicBezTo>
                        <a:lnTo>
                          <a:pt x="485" y="982"/>
                        </a:lnTo>
                        <a:cubicBezTo>
                          <a:pt x="474" y="723"/>
                          <a:pt x="468" y="460"/>
                          <a:pt x="458" y="197"/>
                        </a:cubicBezTo>
                        <a:cubicBezTo>
                          <a:pt x="455" y="66"/>
                          <a:pt x="354" y="0"/>
                          <a:pt x="254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5" name="Google Shape;3985;p35"/>
                  <p:cNvSpPr/>
                  <p:nvPr/>
                </p:nvSpPr>
                <p:spPr>
                  <a:xfrm>
                    <a:off x="3607864" y="3485808"/>
                    <a:ext cx="43012" cy="793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" h="1543" extrusionOk="0">
                        <a:moveTo>
                          <a:pt x="144" y="1"/>
                        </a:moveTo>
                        <a:cubicBezTo>
                          <a:pt x="119" y="1"/>
                          <a:pt x="93" y="9"/>
                          <a:pt x="72" y="26"/>
                        </a:cubicBezTo>
                        <a:cubicBezTo>
                          <a:pt x="21" y="64"/>
                          <a:pt x="0" y="138"/>
                          <a:pt x="38" y="191"/>
                        </a:cubicBezTo>
                        <a:cubicBezTo>
                          <a:pt x="156" y="377"/>
                          <a:pt x="243" y="559"/>
                          <a:pt x="297" y="767"/>
                        </a:cubicBezTo>
                        <a:cubicBezTo>
                          <a:pt x="310" y="821"/>
                          <a:pt x="320" y="871"/>
                          <a:pt x="327" y="926"/>
                        </a:cubicBezTo>
                        <a:lnTo>
                          <a:pt x="327" y="929"/>
                        </a:lnTo>
                        <a:cubicBezTo>
                          <a:pt x="330" y="943"/>
                          <a:pt x="330" y="955"/>
                          <a:pt x="334" y="969"/>
                        </a:cubicBezTo>
                        <a:cubicBezTo>
                          <a:pt x="334" y="996"/>
                          <a:pt x="337" y="1027"/>
                          <a:pt x="337" y="1056"/>
                        </a:cubicBezTo>
                        <a:cubicBezTo>
                          <a:pt x="341" y="1107"/>
                          <a:pt x="337" y="1161"/>
                          <a:pt x="334" y="1215"/>
                        </a:cubicBezTo>
                        <a:cubicBezTo>
                          <a:pt x="334" y="1246"/>
                          <a:pt x="330" y="1272"/>
                          <a:pt x="334" y="1302"/>
                        </a:cubicBezTo>
                        <a:cubicBezTo>
                          <a:pt x="344" y="1376"/>
                          <a:pt x="364" y="1423"/>
                          <a:pt x="408" y="1481"/>
                        </a:cubicBezTo>
                        <a:cubicBezTo>
                          <a:pt x="443" y="1524"/>
                          <a:pt x="496" y="1543"/>
                          <a:pt x="549" y="1543"/>
                        </a:cubicBezTo>
                        <a:cubicBezTo>
                          <a:pt x="608" y="1543"/>
                          <a:pt x="668" y="1520"/>
                          <a:pt x="707" y="1481"/>
                        </a:cubicBezTo>
                        <a:cubicBezTo>
                          <a:pt x="835" y="1359"/>
                          <a:pt x="788" y="1151"/>
                          <a:pt x="762" y="999"/>
                        </a:cubicBezTo>
                        <a:cubicBezTo>
                          <a:pt x="741" y="882"/>
                          <a:pt x="707" y="767"/>
                          <a:pt x="664" y="656"/>
                        </a:cubicBezTo>
                        <a:cubicBezTo>
                          <a:pt x="566" y="417"/>
                          <a:pt x="435" y="205"/>
                          <a:pt x="236" y="37"/>
                        </a:cubicBezTo>
                        <a:cubicBezTo>
                          <a:pt x="210" y="14"/>
                          <a:pt x="176" y="1"/>
                          <a:pt x="144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6" name="Google Shape;3986;p35"/>
                  <p:cNvSpPr/>
                  <p:nvPr/>
                </p:nvSpPr>
                <p:spPr>
                  <a:xfrm>
                    <a:off x="3506355" y="3385019"/>
                    <a:ext cx="47540" cy="1010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4" h="1965" extrusionOk="0">
                        <a:moveTo>
                          <a:pt x="181" y="0"/>
                        </a:moveTo>
                        <a:cubicBezTo>
                          <a:pt x="167" y="0"/>
                          <a:pt x="153" y="2"/>
                          <a:pt x="139" y="6"/>
                        </a:cubicBezTo>
                        <a:cubicBezTo>
                          <a:pt x="45" y="33"/>
                          <a:pt x="1" y="127"/>
                          <a:pt x="18" y="218"/>
                        </a:cubicBezTo>
                        <a:cubicBezTo>
                          <a:pt x="72" y="501"/>
                          <a:pt x="139" y="781"/>
                          <a:pt x="219" y="1056"/>
                        </a:cubicBezTo>
                        <a:cubicBezTo>
                          <a:pt x="260" y="1188"/>
                          <a:pt x="304" y="1319"/>
                          <a:pt x="351" y="1451"/>
                        </a:cubicBezTo>
                        <a:cubicBezTo>
                          <a:pt x="375" y="1514"/>
                          <a:pt x="398" y="1581"/>
                          <a:pt x="421" y="1645"/>
                        </a:cubicBezTo>
                        <a:cubicBezTo>
                          <a:pt x="455" y="1730"/>
                          <a:pt x="502" y="1797"/>
                          <a:pt x="556" y="1871"/>
                        </a:cubicBezTo>
                        <a:cubicBezTo>
                          <a:pt x="598" y="1927"/>
                          <a:pt x="656" y="1964"/>
                          <a:pt x="720" y="1964"/>
                        </a:cubicBezTo>
                        <a:cubicBezTo>
                          <a:pt x="743" y="1964"/>
                          <a:pt x="768" y="1959"/>
                          <a:pt x="792" y="1948"/>
                        </a:cubicBezTo>
                        <a:cubicBezTo>
                          <a:pt x="880" y="1912"/>
                          <a:pt x="923" y="1821"/>
                          <a:pt x="903" y="1726"/>
                        </a:cubicBezTo>
                        <a:cubicBezTo>
                          <a:pt x="883" y="1649"/>
                          <a:pt x="873" y="1575"/>
                          <a:pt x="839" y="1501"/>
                        </a:cubicBezTo>
                        <a:cubicBezTo>
                          <a:pt x="813" y="1437"/>
                          <a:pt x="782" y="1376"/>
                          <a:pt x="752" y="1312"/>
                        </a:cubicBezTo>
                        <a:cubicBezTo>
                          <a:pt x="698" y="1188"/>
                          <a:pt x="647" y="1064"/>
                          <a:pt x="600" y="935"/>
                        </a:cubicBezTo>
                        <a:cubicBezTo>
                          <a:pt x="502" y="669"/>
                          <a:pt x="421" y="400"/>
                          <a:pt x="351" y="127"/>
                        </a:cubicBezTo>
                        <a:cubicBezTo>
                          <a:pt x="331" y="51"/>
                          <a:pt x="257" y="0"/>
                          <a:pt x="181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7" name="Google Shape;3987;p35"/>
                  <p:cNvSpPr/>
                  <p:nvPr/>
                </p:nvSpPr>
                <p:spPr>
                  <a:xfrm>
                    <a:off x="3500644" y="3754321"/>
                    <a:ext cx="25519" cy="80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" h="1559" extrusionOk="0">
                        <a:moveTo>
                          <a:pt x="336" y="1"/>
                        </a:moveTo>
                        <a:cubicBezTo>
                          <a:pt x="273" y="1"/>
                          <a:pt x="202" y="40"/>
                          <a:pt x="189" y="107"/>
                        </a:cubicBezTo>
                        <a:cubicBezTo>
                          <a:pt x="156" y="309"/>
                          <a:pt x="112" y="511"/>
                          <a:pt x="78" y="708"/>
                        </a:cubicBezTo>
                        <a:cubicBezTo>
                          <a:pt x="41" y="924"/>
                          <a:pt x="1" y="1137"/>
                          <a:pt x="1" y="1355"/>
                        </a:cubicBezTo>
                        <a:cubicBezTo>
                          <a:pt x="1" y="1460"/>
                          <a:pt x="78" y="1544"/>
                          <a:pt x="179" y="1557"/>
                        </a:cubicBezTo>
                        <a:cubicBezTo>
                          <a:pt x="189" y="1558"/>
                          <a:pt x="198" y="1559"/>
                          <a:pt x="207" y="1559"/>
                        </a:cubicBezTo>
                        <a:cubicBezTo>
                          <a:pt x="297" y="1559"/>
                          <a:pt x="390" y="1500"/>
                          <a:pt x="408" y="1409"/>
                        </a:cubicBezTo>
                        <a:cubicBezTo>
                          <a:pt x="495" y="999"/>
                          <a:pt x="462" y="564"/>
                          <a:pt x="479" y="147"/>
                        </a:cubicBezTo>
                        <a:cubicBezTo>
                          <a:pt x="482" y="76"/>
                          <a:pt x="422" y="12"/>
                          <a:pt x="351" y="2"/>
                        </a:cubicBezTo>
                        <a:cubicBezTo>
                          <a:pt x="346" y="1"/>
                          <a:pt x="341" y="1"/>
                          <a:pt x="33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8" name="Google Shape;3988;p35"/>
                  <p:cNvSpPr/>
                  <p:nvPr/>
                </p:nvSpPr>
                <p:spPr>
                  <a:xfrm>
                    <a:off x="3493029" y="3950703"/>
                    <a:ext cx="52222" cy="1007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5" h="1959" extrusionOk="0">
                        <a:moveTo>
                          <a:pt x="289" y="0"/>
                        </a:moveTo>
                        <a:cubicBezTo>
                          <a:pt x="222" y="0"/>
                          <a:pt x="153" y="37"/>
                          <a:pt x="122" y="120"/>
                        </a:cubicBezTo>
                        <a:cubicBezTo>
                          <a:pt x="7" y="433"/>
                          <a:pt x="1" y="783"/>
                          <a:pt x="82" y="1106"/>
                        </a:cubicBezTo>
                        <a:cubicBezTo>
                          <a:pt x="166" y="1440"/>
                          <a:pt x="361" y="1776"/>
                          <a:pt x="680" y="1931"/>
                        </a:cubicBezTo>
                        <a:cubicBezTo>
                          <a:pt x="716" y="1949"/>
                          <a:pt x="754" y="1958"/>
                          <a:pt x="790" y="1958"/>
                        </a:cubicBezTo>
                        <a:cubicBezTo>
                          <a:pt x="850" y="1958"/>
                          <a:pt x="908" y="1933"/>
                          <a:pt x="950" y="1880"/>
                        </a:cubicBezTo>
                        <a:cubicBezTo>
                          <a:pt x="1014" y="1790"/>
                          <a:pt x="1000" y="1689"/>
                          <a:pt x="933" y="1608"/>
                        </a:cubicBezTo>
                        <a:lnTo>
                          <a:pt x="933" y="1608"/>
                        </a:lnTo>
                        <a:cubicBezTo>
                          <a:pt x="937" y="1613"/>
                          <a:pt x="939" y="1615"/>
                          <a:pt x="939" y="1615"/>
                        </a:cubicBezTo>
                        <a:cubicBezTo>
                          <a:pt x="939" y="1615"/>
                          <a:pt x="922" y="1593"/>
                          <a:pt x="920" y="1588"/>
                        </a:cubicBezTo>
                        <a:cubicBezTo>
                          <a:pt x="903" y="1568"/>
                          <a:pt x="886" y="1544"/>
                          <a:pt x="870" y="1524"/>
                        </a:cubicBezTo>
                        <a:cubicBezTo>
                          <a:pt x="856" y="1510"/>
                          <a:pt x="845" y="1497"/>
                          <a:pt x="832" y="1481"/>
                        </a:cubicBezTo>
                        <a:cubicBezTo>
                          <a:pt x="829" y="1476"/>
                          <a:pt x="825" y="1473"/>
                          <a:pt x="825" y="1473"/>
                        </a:cubicBezTo>
                        <a:cubicBezTo>
                          <a:pt x="785" y="1420"/>
                          <a:pt x="744" y="1366"/>
                          <a:pt x="708" y="1308"/>
                        </a:cubicBezTo>
                        <a:cubicBezTo>
                          <a:pt x="671" y="1251"/>
                          <a:pt x="634" y="1194"/>
                          <a:pt x="600" y="1133"/>
                        </a:cubicBezTo>
                        <a:cubicBezTo>
                          <a:pt x="583" y="1100"/>
                          <a:pt x="563" y="1066"/>
                          <a:pt x="546" y="1032"/>
                        </a:cubicBezTo>
                        <a:cubicBezTo>
                          <a:pt x="542" y="1022"/>
                          <a:pt x="539" y="1012"/>
                          <a:pt x="533" y="1002"/>
                        </a:cubicBezTo>
                        <a:cubicBezTo>
                          <a:pt x="533" y="999"/>
                          <a:pt x="526" y="982"/>
                          <a:pt x="522" y="972"/>
                        </a:cubicBezTo>
                        <a:cubicBezTo>
                          <a:pt x="425" y="719"/>
                          <a:pt x="394" y="477"/>
                          <a:pt x="455" y="211"/>
                        </a:cubicBezTo>
                        <a:cubicBezTo>
                          <a:pt x="485" y="81"/>
                          <a:pt x="388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9" name="Google Shape;3989;p35"/>
                  <p:cNvSpPr/>
                  <p:nvPr/>
                </p:nvSpPr>
                <p:spPr>
                  <a:xfrm>
                    <a:off x="3627929" y="4036211"/>
                    <a:ext cx="56698" cy="35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" h="685" extrusionOk="0">
                        <a:moveTo>
                          <a:pt x="879" y="0"/>
                        </a:moveTo>
                        <a:cubicBezTo>
                          <a:pt x="867" y="0"/>
                          <a:pt x="855" y="1"/>
                          <a:pt x="843" y="4"/>
                        </a:cubicBezTo>
                        <a:cubicBezTo>
                          <a:pt x="772" y="10"/>
                          <a:pt x="728" y="47"/>
                          <a:pt x="687" y="101"/>
                        </a:cubicBezTo>
                        <a:lnTo>
                          <a:pt x="684" y="105"/>
                        </a:lnTo>
                        <a:cubicBezTo>
                          <a:pt x="683" y="108"/>
                          <a:pt x="681" y="110"/>
                          <a:pt x="680" y="112"/>
                        </a:cubicBezTo>
                        <a:lnTo>
                          <a:pt x="680" y="112"/>
                        </a:lnTo>
                        <a:cubicBezTo>
                          <a:pt x="680" y="112"/>
                          <a:pt x="680" y="112"/>
                          <a:pt x="681" y="111"/>
                        </a:cubicBezTo>
                        <a:lnTo>
                          <a:pt x="681" y="111"/>
                        </a:lnTo>
                        <a:cubicBezTo>
                          <a:pt x="680" y="113"/>
                          <a:pt x="678" y="115"/>
                          <a:pt x="677" y="117"/>
                        </a:cubicBezTo>
                        <a:lnTo>
                          <a:pt x="677" y="117"/>
                        </a:lnTo>
                        <a:cubicBezTo>
                          <a:pt x="678" y="116"/>
                          <a:pt x="679" y="114"/>
                          <a:pt x="680" y="112"/>
                        </a:cubicBezTo>
                        <a:lnTo>
                          <a:pt x="680" y="112"/>
                        </a:lnTo>
                        <a:cubicBezTo>
                          <a:pt x="678" y="114"/>
                          <a:pt x="678" y="115"/>
                          <a:pt x="676" y="118"/>
                        </a:cubicBezTo>
                        <a:lnTo>
                          <a:pt x="676" y="118"/>
                        </a:lnTo>
                        <a:cubicBezTo>
                          <a:pt x="676" y="118"/>
                          <a:pt x="676" y="117"/>
                          <a:pt x="677" y="117"/>
                        </a:cubicBezTo>
                        <a:lnTo>
                          <a:pt x="677" y="117"/>
                        </a:lnTo>
                        <a:cubicBezTo>
                          <a:pt x="676" y="119"/>
                          <a:pt x="675" y="120"/>
                          <a:pt x="675" y="121"/>
                        </a:cubicBezTo>
                        <a:cubicBezTo>
                          <a:pt x="675" y="120"/>
                          <a:pt x="676" y="119"/>
                          <a:pt x="676" y="118"/>
                        </a:cubicBezTo>
                        <a:lnTo>
                          <a:pt x="676" y="118"/>
                        </a:lnTo>
                        <a:cubicBezTo>
                          <a:pt x="670" y="126"/>
                          <a:pt x="662" y="134"/>
                          <a:pt x="654" y="142"/>
                        </a:cubicBezTo>
                        <a:cubicBezTo>
                          <a:pt x="634" y="165"/>
                          <a:pt x="611" y="185"/>
                          <a:pt x="583" y="206"/>
                        </a:cubicBezTo>
                        <a:cubicBezTo>
                          <a:pt x="583" y="209"/>
                          <a:pt x="580" y="209"/>
                          <a:pt x="580" y="212"/>
                        </a:cubicBezTo>
                        <a:lnTo>
                          <a:pt x="577" y="212"/>
                        </a:lnTo>
                        <a:cubicBezTo>
                          <a:pt x="566" y="218"/>
                          <a:pt x="553" y="229"/>
                          <a:pt x="543" y="235"/>
                        </a:cubicBezTo>
                        <a:cubicBezTo>
                          <a:pt x="516" y="252"/>
                          <a:pt x="485" y="269"/>
                          <a:pt x="459" y="283"/>
                        </a:cubicBezTo>
                        <a:cubicBezTo>
                          <a:pt x="452" y="286"/>
                          <a:pt x="445" y="290"/>
                          <a:pt x="439" y="293"/>
                        </a:cubicBezTo>
                        <a:cubicBezTo>
                          <a:pt x="435" y="296"/>
                          <a:pt x="432" y="296"/>
                          <a:pt x="432" y="296"/>
                        </a:cubicBezTo>
                        <a:cubicBezTo>
                          <a:pt x="415" y="303"/>
                          <a:pt x="401" y="310"/>
                          <a:pt x="384" y="316"/>
                        </a:cubicBezTo>
                        <a:cubicBezTo>
                          <a:pt x="378" y="319"/>
                          <a:pt x="372" y="319"/>
                          <a:pt x="364" y="323"/>
                        </a:cubicBezTo>
                        <a:cubicBezTo>
                          <a:pt x="351" y="330"/>
                          <a:pt x="338" y="333"/>
                          <a:pt x="324" y="336"/>
                        </a:cubicBezTo>
                        <a:cubicBezTo>
                          <a:pt x="308" y="344"/>
                          <a:pt x="291" y="347"/>
                          <a:pt x="277" y="350"/>
                        </a:cubicBezTo>
                        <a:cubicBezTo>
                          <a:pt x="271" y="350"/>
                          <a:pt x="263" y="353"/>
                          <a:pt x="254" y="353"/>
                        </a:cubicBezTo>
                        <a:cubicBezTo>
                          <a:pt x="227" y="353"/>
                          <a:pt x="196" y="360"/>
                          <a:pt x="166" y="360"/>
                        </a:cubicBezTo>
                        <a:cubicBezTo>
                          <a:pt x="86" y="360"/>
                          <a:pt x="21" y="417"/>
                          <a:pt x="11" y="495"/>
                        </a:cubicBezTo>
                        <a:cubicBezTo>
                          <a:pt x="1" y="566"/>
                          <a:pt x="45" y="653"/>
                          <a:pt x="122" y="667"/>
                        </a:cubicBezTo>
                        <a:cubicBezTo>
                          <a:pt x="186" y="678"/>
                          <a:pt x="253" y="684"/>
                          <a:pt x="320" y="684"/>
                        </a:cubicBezTo>
                        <a:cubicBezTo>
                          <a:pt x="418" y="684"/>
                          <a:pt x="517" y="670"/>
                          <a:pt x="607" y="636"/>
                        </a:cubicBezTo>
                        <a:cubicBezTo>
                          <a:pt x="762" y="579"/>
                          <a:pt x="906" y="488"/>
                          <a:pt x="1018" y="360"/>
                        </a:cubicBezTo>
                        <a:cubicBezTo>
                          <a:pt x="1102" y="263"/>
                          <a:pt x="1102" y="125"/>
                          <a:pt x="998" y="44"/>
                        </a:cubicBezTo>
                        <a:cubicBezTo>
                          <a:pt x="960" y="15"/>
                          <a:pt x="922" y="0"/>
                          <a:pt x="879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0" name="Google Shape;3990;p35"/>
                  <p:cNvSpPr/>
                  <p:nvPr/>
                </p:nvSpPr>
                <p:spPr>
                  <a:xfrm>
                    <a:off x="3614809" y="3761421"/>
                    <a:ext cx="29481" cy="124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" h="2429" extrusionOk="0">
                        <a:moveTo>
                          <a:pt x="223" y="1"/>
                        </a:moveTo>
                        <a:cubicBezTo>
                          <a:pt x="121" y="1"/>
                          <a:pt x="23" y="71"/>
                          <a:pt x="13" y="207"/>
                        </a:cubicBezTo>
                        <a:cubicBezTo>
                          <a:pt x="0" y="382"/>
                          <a:pt x="24" y="547"/>
                          <a:pt x="44" y="719"/>
                        </a:cubicBezTo>
                        <a:cubicBezTo>
                          <a:pt x="64" y="884"/>
                          <a:pt x="81" y="1049"/>
                          <a:pt x="91" y="1214"/>
                        </a:cubicBezTo>
                        <a:cubicBezTo>
                          <a:pt x="111" y="1551"/>
                          <a:pt x="114" y="1887"/>
                          <a:pt x="111" y="2224"/>
                        </a:cubicBezTo>
                        <a:cubicBezTo>
                          <a:pt x="108" y="2335"/>
                          <a:pt x="206" y="2429"/>
                          <a:pt x="313" y="2429"/>
                        </a:cubicBezTo>
                        <a:cubicBezTo>
                          <a:pt x="434" y="2429"/>
                          <a:pt x="502" y="2335"/>
                          <a:pt x="515" y="2224"/>
                        </a:cubicBezTo>
                        <a:cubicBezTo>
                          <a:pt x="555" y="1880"/>
                          <a:pt x="572" y="1540"/>
                          <a:pt x="563" y="1193"/>
                        </a:cubicBezTo>
                        <a:cubicBezTo>
                          <a:pt x="555" y="853"/>
                          <a:pt x="563" y="469"/>
                          <a:pt x="434" y="150"/>
                        </a:cubicBezTo>
                        <a:cubicBezTo>
                          <a:pt x="395" y="49"/>
                          <a:pt x="308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1" name="Google Shape;3991;p35"/>
                  <p:cNvSpPr/>
                  <p:nvPr/>
                </p:nvSpPr>
                <p:spPr>
                  <a:xfrm>
                    <a:off x="3718582" y="3667012"/>
                    <a:ext cx="42961" cy="11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5" h="2224" extrusionOk="0">
                        <a:moveTo>
                          <a:pt x="239" y="0"/>
                        </a:moveTo>
                        <a:cubicBezTo>
                          <a:pt x="202" y="0"/>
                          <a:pt x="164" y="9"/>
                          <a:pt x="131" y="29"/>
                        </a:cubicBezTo>
                        <a:cubicBezTo>
                          <a:pt x="23" y="90"/>
                          <a:pt x="0" y="221"/>
                          <a:pt x="53" y="329"/>
                        </a:cubicBezTo>
                        <a:cubicBezTo>
                          <a:pt x="309" y="841"/>
                          <a:pt x="427" y="1423"/>
                          <a:pt x="323" y="1992"/>
                        </a:cubicBezTo>
                        <a:cubicBezTo>
                          <a:pt x="303" y="2090"/>
                          <a:pt x="350" y="2191"/>
                          <a:pt x="451" y="2217"/>
                        </a:cubicBezTo>
                        <a:cubicBezTo>
                          <a:pt x="467" y="2222"/>
                          <a:pt x="483" y="2224"/>
                          <a:pt x="499" y="2224"/>
                        </a:cubicBezTo>
                        <a:cubicBezTo>
                          <a:pt x="580" y="2224"/>
                          <a:pt x="659" y="2171"/>
                          <a:pt x="676" y="2090"/>
                        </a:cubicBezTo>
                        <a:cubicBezTo>
                          <a:pt x="835" y="1426"/>
                          <a:pt x="768" y="702"/>
                          <a:pt x="431" y="107"/>
                        </a:cubicBezTo>
                        <a:cubicBezTo>
                          <a:pt x="392" y="39"/>
                          <a:pt x="316" y="0"/>
                          <a:pt x="239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2" name="Google Shape;3992;p35"/>
                  <p:cNvSpPr/>
                  <p:nvPr/>
                </p:nvSpPr>
                <p:spPr>
                  <a:xfrm>
                    <a:off x="3580493" y="3523006"/>
                    <a:ext cx="44196" cy="608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9" h="1182" extrusionOk="0">
                        <a:moveTo>
                          <a:pt x="205" y="0"/>
                        </a:moveTo>
                        <a:cubicBezTo>
                          <a:pt x="165" y="0"/>
                          <a:pt x="125" y="13"/>
                          <a:pt x="91" y="41"/>
                        </a:cubicBezTo>
                        <a:cubicBezTo>
                          <a:pt x="14" y="98"/>
                          <a:pt x="1" y="195"/>
                          <a:pt x="45" y="283"/>
                        </a:cubicBezTo>
                        <a:cubicBezTo>
                          <a:pt x="61" y="317"/>
                          <a:pt x="78" y="354"/>
                          <a:pt x="95" y="391"/>
                        </a:cubicBezTo>
                        <a:cubicBezTo>
                          <a:pt x="112" y="428"/>
                          <a:pt x="135" y="458"/>
                          <a:pt x="159" y="489"/>
                        </a:cubicBezTo>
                        <a:cubicBezTo>
                          <a:pt x="206" y="556"/>
                          <a:pt x="253" y="619"/>
                          <a:pt x="297" y="687"/>
                        </a:cubicBezTo>
                        <a:cubicBezTo>
                          <a:pt x="381" y="818"/>
                          <a:pt x="462" y="956"/>
                          <a:pt x="532" y="1101"/>
                        </a:cubicBezTo>
                        <a:cubicBezTo>
                          <a:pt x="557" y="1154"/>
                          <a:pt x="616" y="1182"/>
                          <a:pt x="673" y="1182"/>
                        </a:cubicBezTo>
                        <a:cubicBezTo>
                          <a:pt x="696" y="1182"/>
                          <a:pt x="718" y="1177"/>
                          <a:pt x="738" y="1169"/>
                        </a:cubicBezTo>
                        <a:cubicBezTo>
                          <a:pt x="809" y="1138"/>
                          <a:pt x="859" y="1051"/>
                          <a:pt x="832" y="973"/>
                        </a:cubicBezTo>
                        <a:cubicBezTo>
                          <a:pt x="778" y="809"/>
                          <a:pt x="711" y="647"/>
                          <a:pt x="637" y="489"/>
                        </a:cubicBezTo>
                        <a:cubicBezTo>
                          <a:pt x="600" y="418"/>
                          <a:pt x="563" y="347"/>
                          <a:pt x="526" y="276"/>
                        </a:cubicBezTo>
                        <a:cubicBezTo>
                          <a:pt x="475" y="189"/>
                          <a:pt x="411" y="122"/>
                          <a:pt x="337" y="54"/>
                        </a:cubicBezTo>
                        <a:cubicBezTo>
                          <a:pt x="300" y="19"/>
                          <a:pt x="253" y="0"/>
                          <a:pt x="205" y="0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3" name="Google Shape;3993;p35"/>
                  <p:cNvSpPr/>
                  <p:nvPr/>
                </p:nvSpPr>
                <p:spPr>
                  <a:xfrm>
                    <a:off x="3503937" y="3488020"/>
                    <a:ext cx="23461" cy="49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" h="956" extrusionOk="0">
                        <a:moveTo>
                          <a:pt x="175" y="1"/>
                        </a:moveTo>
                        <a:cubicBezTo>
                          <a:pt x="161" y="1"/>
                          <a:pt x="146" y="3"/>
                          <a:pt x="132" y="7"/>
                        </a:cubicBezTo>
                        <a:cubicBezTo>
                          <a:pt x="88" y="21"/>
                          <a:pt x="48" y="47"/>
                          <a:pt x="27" y="88"/>
                        </a:cubicBezTo>
                        <a:cubicBezTo>
                          <a:pt x="4" y="132"/>
                          <a:pt x="1" y="176"/>
                          <a:pt x="7" y="223"/>
                        </a:cubicBezTo>
                        <a:cubicBezTo>
                          <a:pt x="41" y="425"/>
                          <a:pt x="75" y="626"/>
                          <a:pt x="112" y="828"/>
                        </a:cubicBezTo>
                        <a:cubicBezTo>
                          <a:pt x="119" y="869"/>
                          <a:pt x="156" y="912"/>
                          <a:pt x="189" y="933"/>
                        </a:cubicBezTo>
                        <a:cubicBezTo>
                          <a:pt x="214" y="947"/>
                          <a:pt x="250" y="956"/>
                          <a:pt x="282" y="956"/>
                        </a:cubicBezTo>
                        <a:cubicBezTo>
                          <a:pt x="297" y="956"/>
                          <a:pt x="311" y="954"/>
                          <a:pt x="324" y="950"/>
                        </a:cubicBezTo>
                        <a:cubicBezTo>
                          <a:pt x="367" y="936"/>
                          <a:pt x="408" y="909"/>
                          <a:pt x="428" y="869"/>
                        </a:cubicBezTo>
                        <a:cubicBezTo>
                          <a:pt x="452" y="825"/>
                          <a:pt x="456" y="785"/>
                          <a:pt x="445" y="734"/>
                        </a:cubicBezTo>
                        <a:cubicBezTo>
                          <a:pt x="415" y="536"/>
                          <a:pt x="381" y="334"/>
                          <a:pt x="347" y="132"/>
                        </a:cubicBezTo>
                        <a:cubicBezTo>
                          <a:pt x="341" y="88"/>
                          <a:pt x="300" y="44"/>
                          <a:pt x="266" y="24"/>
                        </a:cubicBezTo>
                        <a:cubicBezTo>
                          <a:pt x="241" y="10"/>
                          <a:pt x="208" y="1"/>
                          <a:pt x="175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994" name="Google Shape;3994;p35"/>
          <p:cNvGrpSpPr/>
          <p:nvPr/>
        </p:nvGrpSpPr>
        <p:grpSpPr>
          <a:xfrm>
            <a:off x="5506181" y="2942032"/>
            <a:ext cx="1728317" cy="1097727"/>
            <a:chOff x="5546690" y="3354380"/>
            <a:chExt cx="1728317" cy="1097727"/>
          </a:xfrm>
        </p:grpSpPr>
        <p:sp>
          <p:nvSpPr>
            <p:cNvPr id="3995" name="Google Shape;3995;p35"/>
            <p:cNvSpPr/>
            <p:nvPr/>
          </p:nvSpPr>
          <p:spPr>
            <a:xfrm>
              <a:off x="5546690" y="3354380"/>
              <a:ext cx="1728317" cy="1097727"/>
            </a:xfrm>
            <a:prstGeom prst="wedgeEllipseCallout">
              <a:avLst>
                <a:gd name="adj1" fmla="val 70462"/>
                <a:gd name="adj2" fmla="val -347"/>
              </a:avLst>
            </a:prstGeom>
            <a:solidFill>
              <a:srgbClr val="F3B56D"/>
            </a:solidFill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96" name="Google Shape;3996;p35" descr="C:\Users\rachel.yu\Downloads\image-from-rawpixel-id-2853160-original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41621" y="3543406"/>
              <a:ext cx="1512493" cy="8510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E"/>
        </a:solidFill>
        <a:effectLst/>
      </p:bgPr>
    </p:bg>
    <p:spTree>
      <p:nvGrpSpPr>
        <p:cNvPr id="1" name="Shape 4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1" name="Google Shape;4001;p36"/>
          <p:cNvSpPr/>
          <p:nvPr/>
        </p:nvSpPr>
        <p:spPr>
          <a:xfrm flipH="1">
            <a:off x="213314" y="4892754"/>
            <a:ext cx="147847" cy="106746"/>
          </a:xfrm>
          <a:custGeom>
            <a:avLst/>
            <a:gdLst/>
            <a:ahLst/>
            <a:cxnLst/>
            <a:rect l="l" t="t" r="r" b="b"/>
            <a:pathLst>
              <a:path w="6590" h="4758" extrusionOk="0">
                <a:moveTo>
                  <a:pt x="2196" y="3858"/>
                </a:moveTo>
                <a:lnTo>
                  <a:pt x="2193" y="3855"/>
                </a:lnTo>
                <a:close/>
                <a:moveTo>
                  <a:pt x="2189" y="3855"/>
                </a:moveTo>
                <a:lnTo>
                  <a:pt x="2189" y="3852"/>
                </a:lnTo>
                <a:lnTo>
                  <a:pt x="2193" y="3855"/>
                </a:lnTo>
                <a:close/>
                <a:moveTo>
                  <a:pt x="2199" y="3862"/>
                </a:moveTo>
                <a:cubicBezTo>
                  <a:pt x="2193" y="3858"/>
                  <a:pt x="2189" y="3852"/>
                  <a:pt x="2182" y="3845"/>
                </a:cubicBezTo>
                <a:lnTo>
                  <a:pt x="2186" y="3849"/>
                </a:lnTo>
                <a:lnTo>
                  <a:pt x="2182" y="3845"/>
                </a:lnTo>
                <a:lnTo>
                  <a:pt x="2179" y="3841"/>
                </a:lnTo>
                <a:lnTo>
                  <a:pt x="2176" y="3838"/>
                </a:lnTo>
                <a:lnTo>
                  <a:pt x="2176" y="3838"/>
                </a:lnTo>
                <a:lnTo>
                  <a:pt x="2172" y="3835"/>
                </a:lnTo>
                <a:lnTo>
                  <a:pt x="2172" y="3835"/>
                </a:lnTo>
                <a:lnTo>
                  <a:pt x="2172" y="3835"/>
                </a:lnTo>
                <a:lnTo>
                  <a:pt x="2169" y="3832"/>
                </a:lnTo>
                <a:lnTo>
                  <a:pt x="2169" y="3828"/>
                </a:lnTo>
                <a:lnTo>
                  <a:pt x="2169" y="3828"/>
                </a:lnTo>
                <a:lnTo>
                  <a:pt x="2166" y="3824"/>
                </a:lnTo>
                <a:cubicBezTo>
                  <a:pt x="2152" y="3811"/>
                  <a:pt x="2135" y="3794"/>
                  <a:pt x="2121" y="3778"/>
                </a:cubicBezTo>
                <a:lnTo>
                  <a:pt x="2121" y="3774"/>
                </a:lnTo>
                <a:lnTo>
                  <a:pt x="2118" y="3774"/>
                </a:lnTo>
                <a:lnTo>
                  <a:pt x="2118" y="3774"/>
                </a:lnTo>
                <a:lnTo>
                  <a:pt x="2115" y="3771"/>
                </a:lnTo>
                <a:lnTo>
                  <a:pt x="2115" y="3771"/>
                </a:lnTo>
                <a:lnTo>
                  <a:pt x="2115" y="3768"/>
                </a:lnTo>
                <a:lnTo>
                  <a:pt x="2112" y="3764"/>
                </a:lnTo>
                <a:cubicBezTo>
                  <a:pt x="2109" y="3764"/>
                  <a:pt x="2109" y="3761"/>
                  <a:pt x="2105" y="3757"/>
                </a:cubicBezTo>
                <a:lnTo>
                  <a:pt x="2101" y="3754"/>
                </a:lnTo>
                <a:lnTo>
                  <a:pt x="2101" y="3754"/>
                </a:lnTo>
                <a:lnTo>
                  <a:pt x="2101" y="3751"/>
                </a:lnTo>
                <a:lnTo>
                  <a:pt x="2098" y="3751"/>
                </a:lnTo>
                <a:cubicBezTo>
                  <a:pt x="2095" y="3744"/>
                  <a:pt x="2092" y="3740"/>
                  <a:pt x="2088" y="3737"/>
                </a:cubicBezTo>
                <a:lnTo>
                  <a:pt x="2085" y="3734"/>
                </a:lnTo>
                <a:cubicBezTo>
                  <a:pt x="2078" y="3727"/>
                  <a:pt x="2071" y="3717"/>
                  <a:pt x="2065" y="3710"/>
                </a:cubicBezTo>
                <a:lnTo>
                  <a:pt x="2065" y="3707"/>
                </a:lnTo>
                <a:cubicBezTo>
                  <a:pt x="2061" y="3707"/>
                  <a:pt x="2061" y="3703"/>
                  <a:pt x="2058" y="3700"/>
                </a:cubicBezTo>
                <a:cubicBezTo>
                  <a:pt x="2051" y="3690"/>
                  <a:pt x="2041" y="3680"/>
                  <a:pt x="2034" y="3670"/>
                </a:cubicBezTo>
                <a:lnTo>
                  <a:pt x="2034" y="3667"/>
                </a:lnTo>
                <a:cubicBezTo>
                  <a:pt x="2239" y="3579"/>
                  <a:pt x="2441" y="3478"/>
                  <a:pt x="2637" y="3370"/>
                </a:cubicBezTo>
                <a:cubicBezTo>
                  <a:pt x="2630" y="3357"/>
                  <a:pt x="2623" y="3347"/>
                  <a:pt x="2617" y="3333"/>
                </a:cubicBezTo>
                <a:cubicBezTo>
                  <a:pt x="2529" y="3182"/>
                  <a:pt x="2458" y="3024"/>
                  <a:pt x="2408" y="2855"/>
                </a:cubicBezTo>
                <a:cubicBezTo>
                  <a:pt x="2297" y="2505"/>
                  <a:pt x="2260" y="2098"/>
                  <a:pt x="2357" y="1721"/>
                </a:cubicBezTo>
                <a:cubicBezTo>
                  <a:pt x="2421" y="1461"/>
                  <a:pt x="2556" y="1216"/>
                  <a:pt x="2738" y="1021"/>
                </a:cubicBezTo>
                <a:lnTo>
                  <a:pt x="2765" y="1007"/>
                </a:lnTo>
                <a:lnTo>
                  <a:pt x="2792" y="1014"/>
                </a:lnTo>
                <a:lnTo>
                  <a:pt x="2805" y="1041"/>
                </a:lnTo>
                <a:lnTo>
                  <a:pt x="2795" y="1068"/>
                </a:lnTo>
                <a:cubicBezTo>
                  <a:pt x="2724" y="1165"/>
                  <a:pt x="2660" y="1270"/>
                  <a:pt x="2614" y="1380"/>
                </a:cubicBezTo>
                <a:cubicBezTo>
                  <a:pt x="2438" y="1788"/>
                  <a:pt x="2458" y="2259"/>
                  <a:pt x="2606" y="2673"/>
                </a:cubicBezTo>
                <a:cubicBezTo>
                  <a:pt x="2674" y="2872"/>
                  <a:pt x="2772" y="3057"/>
                  <a:pt x="2886" y="3229"/>
                </a:cubicBezTo>
                <a:cubicBezTo>
                  <a:pt x="2960" y="3182"/>
                  <a:pt x="3034" y="3134"/>
                  <a:pt x="3108" y="3088"/>
                </a:cubicBezTo>
                <a:cubicBezTo>
                  <a:pt x="3229" y="3010"/>
                  <a:pt x="3347" y="2932"/>
                  <a:pt x="3462" y="2848"/>
                </a:cubicBezTo>
                <a:cubicBezTo>
                  <a:pt x="3414" y="2738"/>
                  <a:pt x="3371" y="2576"/>
                  <a:pt x="3354" y="2461"/>
                </a:cubicBezTo>
                <a:cubicBezTo>
                  <a:pt x="3310" y="2148"/>
                  <a:pt x="3337" y="1849"/>
                  <a:pt x="3387" y="1552"/>
                </a:cubicBezTo>
                <a:cubicBezTo>
                  <a:pt x="3438" y="1246"/>
                  <a:pt x="3512" y="933"/>
                  <a:pt x="3661" y="657"/>
                </a:cubicBezTo>
                <a:cubicBezTo>
                  <a:pt x="3661" y="653"/>
                  <a:pt x="3664" y="650"/>
                  <a:pt x="3664" y="647"/>
                </a:cubicBezTo>
                <a:lnTo>
                  <a:pt x="3667" y="647"/>
                </a:lnTo>
                <a:cubicBezTo>
                  <a:pt x="3667" y="644"/>
                  <a:pt x="3681" y="633"/>
                  <a:pt x="3687" y="627"/>
                </a:cubicBezTo>
                <a:lnTo>
                  <a:pt x="3717" y="627"/>
                </a:lnTo>
                <a:cubicBezTo>
                  <a:pt x="3724" y="633"/>
                  <a:pt x="3731" y="640"/>
                  <a:pt x="3734" y="647"/>
                </a:cubicBezTo>
                <a:lnTo>
                  <a:pt x="3734" y="678"/>
                </a:lnTo>
                <a:cubicBezTo>
                  <a:pt x="3707" y="751"/>
                  <a:pt x="3684" y="829"/>
                  <a:pt x="3664" y="909"/>
                </a:cubicBezTo>
                <a:cubicBezTo>
                  <a:pt x="3569" y="1283"/>
                  <a:pt x="3535" y="1683"/>
                  <a:pt x="3569" y="2081"/>
                </a:cubicBezTo>
                <a:cubicBezTo>
                  <a:pt x="3583" y="2266"/>
                  <a:pt x="3613" y="2468"/>
                  <a:pt x="3690" y="2646"/>
                </a:cubicBezTo>
                <a:cubicBezTo>
                  <a:pt x="3694" y="2657"/>
                  <a:pt x="3697" y="2667"/>
                  <a:pt x="3704" y="2677"/>
                </a:cubicBezTo>
                <a:cubicBezTo>
                  <a:pt x="4034" y="2431"/>
                  <a:pt x="4351" y="2168"/>
                  <a:pt x="4660" y="1896"/>
                </a:cubicBezTo>
                <a:cubicBezTo>
                  <a:pt x="4643" y="1879"/>
                  <a:pt x="4633" y="1859"/>
                  <a:pt x="4620" y="1838"/>
                </a:cubicBezTo>
                <a:cubicBezTo>
                  <a:pt x="4522" y="1663"/>
                  <a:pt x="4505" y="1458"/>
                  <a:pt x="4515" y="1259"/>
                </a:cubicBezTo>
                <a:cubicBezTo>
                  <a:pt x="4529" y="976"/>
                  <a:pt x="4646" y="650"/>
                  <a:pt x="4902" y="549"/>
                </a:cubicBezTo>
                <a:lnTo>
                  <a:pt x="4933" y="546"/>
                </a:lnTo>
                <a:lnTo>
                  <a:pt x="4953" y="566"/>
                </a:lnTo>
                <a:lnTo>
                  <a:pt x="4953" y="593"/>
                </a:lnTo>
                <a:lnTo>
                  <a:pt x="4936" y="617"/>
                </a:lnTo>
                <a:cubicBezTo>
                  <a:pt x="4842" y="673"/>
                  <a:pt x="4784" y="771"/>
                  <a:pt x="4751" y="872"/>
                </a:cubicBezTo>
                <a:cubicBezTo>
                  <a:pt x="4683" y="1105"/>
                  <a:pt x="4717" y="1330"/>
                  <a:pt x="4788" y="1536"/>
                </a:cubicBezTo>
                <a:cubicBezTo>
                  <a:pt x="4808" y="1593"/>
                  <a:pt x="4828" y="1663"/>
                  <a:pt x="4872" y="1708"/>
                </a:cubicBezTo>
                <a:cubicBezTo>
                  <a:pt x="4973" y="1620"/>
                  <a:pt x="5070" y="1529"/>
                  <a:pt x="5168" y="1441"/>
                </a:cubicBezTo>
                <a:cubicBezTo>
                  <a:pt x="5286" y="1330"/>
                  <a:pt x="5404" y="1216"/>
                  <a:pt x="5522" y="1102"/>
                </a:cubicBezTo>
                <a:cubicBezTo>
                  <a:pt x="5502" y="1077"/>
                  <a:pt x="5485" y="1051"/>
                  <a:pt x="5468" y="1024"/>
                </a:cubicBezTo>
                <a:cubicBezTo>
                  <a:pt x="5387" y="869"/>
                  <a:pt x="5404" y="690"/>
                  <a:pt x="5488" y="546"/>
                </a:cubicBezTo>
                <a:cubicBezTo>
                  <a:pt x="5542" y="451"/>
                  <a:pt x="5623" y="354"/>
                  <a:pt x="5730" y="324"/>
                </a:cubicBezTo>
                <a:lnTo>
                  <a:pt x="5751" y="327"/>
                </a:lnTo>
                <a:cubicBezTo>
                  <a:pt x="5757" y="330"/>
                  <a:pt x="5761" y="337"/>
                  <a:pt x="5768" y="341"/>
                </a:cubicBezTo>
                <a:lnTo>
                  <a:pt x="5764" y="361"/>
                </a:lnTo>
                <a:lnTo>
                  <a:pt x="5751" y="378"/>
                </a:lnTo>
                <a:cubicBezTo>
                  <a:pt x="5751" y="378"/>
                  <a:pt x="5737" y="384"/>
                  <a:pt x="5727" y="391"/>
                </a:cubicBezTo>
                <a:cubicBezTo>
                  <a:pt x="5636" y="465"/>
                  <a:pt x="5575" y="597"/>
                  <a:pt x="5572" y="721"/>
                </a:cubicBezTo>
                <a:cubicBezTo>
                  <a:pt x="5569" y="812"/>
                  <a:pt x="5606" y="896"/>
                  <a:pt x="5663" y="956"/>
                </a:cubicBezTo>
                <a:cubicBezTo>
                  <a:pt x="5862" y="758"/>
                  <a:pt x="6054" y="556"/>
                  <a:pt x="6252" y="358"/>
                </a:cubicBezTo>
                <a:lnTo>
                  <a:pt x="6279" y="347"/>
                </a:lnTo>
                <a:lnTo>
                  <a:pt x="6307" y="358"/>
                </a:lnTo>
                <a:lnTo>
                  <a:pt x="6316" y="384"/>
                </a:lnTo>
                <a:lnTo>
                  <a:pt x="6307" y="411"/>
                </a:lnTo>
                <a:cubicBezTo>
                  <a:pt x="5987" y="754"/>
                  <a:pt x="5680" y="1111"/>
                  <a:pt x="5347" y="1441"/>
                </a:cubicBezTo>
                <a:lnTo>
                  <a:pt x="5337" y="1455"/>
                </a:lnTo>
                <a:cubicBezTo>
                  <a:pt x="5353" y="1478"/>
                  <a:pt x="5370" y="1506"/>
                  <a:pt x="5373" y="1509"/>
                </a:cubicBezTo>
                <a:cubicBezTo>
                  <a:pt x="5390" y="1529"/>
                  <a:pt x="5411" y="1549"/>
                  <a:pt x="5431" y="1562"/>
                </a:cubicBezTo>
                <a:cubicBezTo>
                  <a:pt x="5539" y="1647"/>
                  <a:pt x="5676" y="1633"/>
                  <a:pt x="5791" y="1586"/>
                </a:cubicBezTo>
                <a:cubicBezTo>
                  <a:pt x="5862" y="1556"/>
                  <a:pt x="5939" y="1512"/>
                  <a:pt x="5973" y="1441"/>
                </a:cubicBezTo>
                <a:lnTo>
                  <a:pt x="5990" y="1428"/>
                </a:lnTo>
                <a:lnTo>
                  <a:pt x="6010" y="1425"/>
                </a:lnTo>
                <a:cubicBezTo>
                  <a:pt x="6016" y="1431"/>
                  <a:pt x="6020" y="1435"/>
                  <a:pt x="6024" y="1438"/>
                </a:cubicBezTo>
                <a:lnTo>
                  <a:pt x="6027" y="1461"/>
                </a:lnTo>
                <a:cubicBezTo>
                  <a:pt x="6020" y="1489"/>
                  <a:pt x="6007" y="1515"/>
                  <a:pt x="5990" y="1539"/>
                </a:cubicBezTo>
                <a:cubicBezTo>
                  <a:pt x="5906" y="1667"/>
                  <a:pt x="5754" y="1761"/>
                  <a:pt x="5600" y="1778"/>
                </a:cubicBezTo>
                <a:cubicBezTo>
                  <a:pt x="5444" y="1798"/>
                  <a:pt x="5300" y="1738"/>
                  <a:pt x="5188" y="1620"/>
                </a:cubicBezTo>
                <a:lnTo>
                  <a:pt x="5179" y="1610"/>
                </a:lnTo>
                <a:cubicBezTo>
                  <a:pt x="4913" y="1869"/>
                  <a:pt x="4633" y="2128"/>
                  <a:pt x="4347" y="2381"/>
                </a:cubicBezTo>
                <a:cubicBezTo>
                  <a:pt x="4357" y="2398"/>
                  <a:pt x="4374" y="2411"/>
                  <a:pt x="4388" y="2424"/>
                </a:cubicBezTo>
                <a:cubicBezTo>
                  <a:pt x="4404" y="2441"/>
                  <a:pt x="4431" y="2461"/>
                  <a:pt x="4435" y="2465"/>
                </a:cubicBezTo>
                <a:cubicBezTo>
                  <a:pt x="4469" y="2488"/>
                  <a:pt x="4505" y="2512"/>
                  <a:pt x="4542" y="2532"/>
                </a:cubicBezTo>
                <a:cubicBezTo>
                  <a:pt x="4764" y="2653"/>
                  <a:pt x="5084" y="2764"/>
                  <a:pt x="5373" y="2721"/>
                </a:cubicBezTo>
                <a:cubicBezTo>
                  <a:pt x="5411" y="2713"/>
                  <a:pt x="5451" y="2707"/>
                  <a:pt x="5485" y="2680"/>
                </a:cubicBezTo>
                <a:lnTo>
                  <a:pt x="5515" y="2670"/>
                </a:lnTo>
                <a:lnTo>
                  <a:pt x="5542" y="2680"/>
                </a:lnTo>
                <a:cubicBezTo>
                  <a:pt x="5542" y="2684"/>
                  <a:pt x="5549" y="2707"/>
                  <a:pt x="5549" y="2707"/>
                </a:cubicBezTo>
                <a:lnTo>
                  <a:pt x="5539" y="2734"/>
                </a:lnTo>
                <a:cubicBezTo>
                  <a:pt x="5478" y="2802"/>
                  <a:pt x="5373" y="2831"/>
                  <a:pt x="5276" y="2848"/>
                </a:cubicBezTo>
                <a:cubicBezTo>
                  <a:pt x="5003" y="2892"/>
                  <a:pt x="4694" y="2859"/>
                  <a:pt x="4421" y="2751"/>
                </a:cubicBezTo>
                <a:cubicBezTo>
                  <a:pt x="4360" y="2727"/>
                  <a:pt x="4296" y="2690"/>
                  <a:pt x="4287" y="2687"/>
                </a:cubicBezTo>
                <a:cubicBezTo>
                  <a:pt x="4229" y="2653"/>
                  <a:pt x="4175" y="2612"/>
                  <a:pt x="4132" y="2566"/>
                </a:cubicBezTo>
                <a:cubicBezTo>
                  <a:pt x="4108" y="2586"/>
                  <a:pt x="4085" y="2606"/>
                  <a:pt x="4060" y="2626"/>
                </a:cubicBezTo>
                <a:cubicBezTo>
                  <a:pt x="3812" y="2835"/>
                  <a:pt x="3552" y="3037"/>
                  <a:pt x="3287" y="3222"/>
                </a:cubicBezTo>
                <a:cubicBezTo>
                  <a:pt x="3293" y="3235"/>
                  <a:pt x="3303" y="3246"/>
                  <a:pt x="3310" y="3259"/>
                </a:cubicBezTo>
                <a:cubicBezTo>
                  <a:pt x="3394" y="3377"/>
                  <a:pt x="3502" y="3475"/>
                  <a:pt x="3623" y="3555"/>
                </a:cubicBezTo>
                <a:cubicBezTo>
                  <a:pt x="3899" y="3737"/>
                  <a:pt x="4279" y="3865"/>
                  <a:pt x="4630" y="3808"/>
                </a:cubicBezTo>
                <a:cubicBezTo>
                  <a:pt x="4711" y="3794"/>
                  <a:pt x="4792" y="3774"/>
                  <a:pt x="4848" y="3710"/>
                </a:cubicBezTo>
                <a:lnTo>
                  <a:pt x="4876" y="3697"/>
                </a:lnTo>
                <a:lnTo>
                  <a:pt x="4902" y="3703"/>
                </a:lnTo>
                <a:cubicBezTo>
                  <a:pt x="4906" y="3703"/>
                  <a:pt x="4919" y="3727"/>
                  <a:pt x="4919" y="3727"/>
                </a:cubicBezTo>
                <a:lnTo>
                  <a:pt x="4913" y="3757"/>
                </a:lnTo>
                <a:cubicBezTo>
                  <a:pt x="4865" y="3824"/>
                  <a:pt x="4788" y="3869"/>
                  <a:pt x="4711" y="3899"/>
                </a:cubicBezTo>
                <a:cubicBezTo>
                  <a:pt x="4424" y="4003"/>
                  <a:pt x="4077" y="3970"/>
                  <a:pt x="3788" y="3882"/>
                </a:cubicBezTo>
                <a:cubicBezTo>
                  <a:pt x="3600" y="3821"/>
                  <a:pt x="3418" y="3734"/>
                  <a:pt x="3263" y="3609"/>
                </a:cubicBezTo>
                <a:lnTo>
                  <a:pt x="3260" y="3606"/>
                </a:lnTo>
                <a:cubicBezTo>
                  <a:pt x="3179" y="3538"/>
                  <a:pt x="3108" y="3468"/>
                  <a:pt x="3047" y="3384"/>
                </a:cubicBezTo>
                <a:cubicBezTo>
                  <a:pt x="2775" y="3562"/>
                  <a:pt x="2492" y="3723"/>
                  <a:pt x="2199" y="3862"/>
                </a:cubicBezTo>
                <a:cubicBezTo>
                  <a:pt x="2960" y="4657"/>
                  <a:pt x="4212" y="4758"/>
                  <a:pt x="5091" y="4064"/>
                </a:cubicBezTo>
                <a:cubicBezTo>
                  <a:pt x="5943" y="3397"/>
                  <a:pt x="6589" y="139"/>
                  <a:pt x="6589" y="139"/>
                </a:cubicBezTo>
                <a:cubicBezTo>
                  <a:pt x="6589" y="139"/>
                  <a:pt x="3273" y="0"/>
                  <a:pt x="2421" y="670"/>
                </a:cubicBezTo>
                <a:cubicBezTo>
                  <a:pt x="1495" y="1397"/>
                  <a:pt x="1327" y="2730"/>
                  <a:pt x="2034" y="3667"/>
                </a:cubicBezTo>
                <a:lnTo>
                  <a:pt x="2020" y="3673"/>
                </a:lnTo>
                <a:cubicBezTo>
                  <a:pt x="1768" y="3781"/>
                  <a:pt x="1512" y="3869"/>
                  <a:pt x="1246" y="3936"/>
                </a:cubicBezTo>
                <a:cubicBezTo>
                  <a:pt x="880" y="4030"/>
                  <a:pt x="502" y="4077"/>
                  <a:pt x="126" y="4074"/>
                </a:cubicBezTo>
                <a:cubicBezTo>
                  <a:pt x="126" y="4074"/>
                  <a:pt x="98" y="4081"/>
                  <a:pt x="75" y="4091"/>
                </a:cubicBezTo>
                <a:cubicBezTo>
                  <a:pt x="1" y="4118"/>
                  <a:pt x="25" y="4326"/>
                  <a:pt x="119" y="4363"/>
                </a:cubicBezTo>
                <a:lnTo>
                  <a:pt x="119" y="4363"/>
                </a:lnTo>
                <a:cubicBezTo>
                  <a:pt x="513" y="4363"/>
                  <a:pt x="914" y="4303"/>
                  <a:pt x="1290" y="4202"/>
                </a:cubicBezTo>
                <a:cubicBezTo>
                  <a:pt x="1604" y="4118"/>
                  <a:pt x="1907" y="4000"/>
                  <a:pt x="2199" y="386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2" name="Google Shape;4002;p36"/>
          <p:cNvSpPr/>
          <p:nvPr/>
        </p:nvSpPr>
        <p:spPr>
          <a:xfrm>
            <a:off x="8444544" y="4930480"/>
            <a:ext cx="29057" cy="31288"/>
          </a:xfrm>
          <a:custGeom>
            <a:avLst/>
            <a:gdLst/>
            <a:ahLst/>
            <a:cxnLst/>
            <a:rect l="l" t="t" r="r" b="b"/>
            <a:pathLst>
              <a:path w="1654" h="1781" extrusionOk="0">
                <a:moveTo>
                  <a:pt x="5" y="886"/>
                </a:moveTo>
                <a:cubicBezTo>
                  <a:pt x="1" y="1377"/>
                  <a:pt x="368" y="1778"/>
                  <a:pt x="826" y="1781"/>
                </a:cubicBezTo>
                <a:cubicBezTo>
                  <a:pt x="1281" y="1781"/>
                  <a:pt x="1651" y="1384"/>
                  <a:pt x="1654" y="896"/>
                </a:cubicBezTo>
                <a:cubicBezTo>
                  <a:pt x="1654" y="404"/>
                  <a:pt x="1287" y="3"/>
                  <a:pt x="833" y="0"/>
                </a:cubicBezTo>
                <a:cubicBezTo>
                  <a:pt x="375" y="0"/>
                  <a:pt x="5" y="394"/>
                  <a:pt x="5" y="88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003" name="Google Shape;4003;p36"/>
          <p:cNvGrpSpPr/>
          <p:nvPr/>
        </p:nvGrpSpPr>
        <p:grpSpPr>
          <a:xfrm rot="-6266521">
            <a:off x="-85475" y="-201079"/>
            <a:ext cx="2290334" cy="1831959"/>
            <a:chOff x="7190204" y="-105194"/>
            <a:chExt cx="2290335" cy="1831960"/>
          </a:xfrm>
        </p:grpSpPr>
        <p:sp>
          <p:nvSpPr>
            <p:cNvPr id="4004" name="Google Shape;4004;p36"/>
            <p:cNvSpPr/>
            <p:nvPr/>
          </p:nvSpPr>
          <p:spPr>
            <a:xfrm rot="10471135" flipH="1">
              <a:off x="7712569" y="-25796"/>
              <a:ext cx="1717249" cy="1144220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05" name="Google Shape;4005;p36"/>
            <p:cNvGrpSpPr/>
            <p:nvPr/>
          </p:nvGrpSpPr>
          <p:grpSpPr>
            <a:xfrm>
              <a:off x="7190204" y="556216"/>
              <a:ext cx="943989" cy="1170550"/>
              <a:chOff x="7171703" y="537714"/>
              <a:chExt cx="943989" cy="1170550"/>
            </a:xfrm>
          </p:grpSpPr>
          <p:grpSp>
            <p:nvGrpSpPr>
              <p:cNvPr id="4006" name="Google Shape;4006;p36"/>
              <p:cNvGrpSpPr/>
              <p:nvPr/>
            </p:nvGrpSpPr>
            <p:grpSpPr>
              <a:xfrm rot="8043138" flipH="1">
                <a:off x="7382119" y="986199"/>
                <a:ext cx="614505" cy="591325"/>
                <a:chOff x="3804957" y="83162"/>
                <a:chExt cx="915522" cy="1017843"/>
              </a:xfrm>
            </p:grpSpPr>
            <p:sp>
              <p:nvSpPr>
                <p:cNvPr id="4007" name="Google Shape;4007;p36"/>
                <p:cNvSpPr/>
                <p:nvPr/>
              </p:nvSpPr>
              <p:spPr>
                <a:xfrm rot="-5807687">
                  <a:off x="3798535" y="186392"/>
                  <a:ext cx="928366" cy="811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" h="12443" extrusionOk="0">
                      <a:moveTo>
                        <a:pt x="14163" y="7113"/>
                      </a:moveTo>
                      <a:cubicBezTo>
                        <a:pt x="12873" y="8254"/>
                        <a:pt x="11281" y="9059"/>
                        <a:pt x="9595" y="9419"/>
                      </a:cubicBezTo>
                      <a:cubicBezTo>
                        <a:pt x="10524" y="10183"/>
                        <a:pt x="11190" y="11257"/>
                        <a:pt x="11462" y="12429"/>
                      </a:cubicBezTo>
                      <a:cubicBezTo>
                        <a:pt x="10453" y="12442"/>
                        <a:pt x="9422" y="12354"/>
                        <a:pt x="8487" y="11974"/>
                      </a:cubicBezTo>
                      <a:cubicBezTo>
                        <a:pt x="7554" y="11594"/>
                        <a:pt x="6716" y="10887"/>
                        <a:pt x="6366" y="9941"/>
                      </a:cubicBezTo>
                      <a:cubicBezTo>
                        <a:pt x="5353" y="10567"/>
                        <a:pt x="4046" y="10597"/>
                        <a:pt x="2919" y="10210"/>
                      </a:cubicBezTo>
                      <a:cubicBezTo>
                        <a:pt x="1792" y="9826"/>
                        <a:pt x="828" y="9065"/>
                        <a:pt x="0" y="8210"/>
                      </a:cubicBezTo>
                      <a:cubicBezTo>
                        <a:pt x="1013" y="7605"/>
                        <a:pt x="2811" y="6989"/>
                        <a:pt x="3922" y="7379"/>
                      </a:cubicBezTo>
                      <a:cubicBezTo>
                        <a:pt x="3131" y="5783"/>
                        <a:pt x="2542" y="4336"/>
                        <a:pt x="3205" y="2679"/>
                      </a:cubicBezTo>
                      <a:cubicBezTo>
                        <a:pt x="4349" y="3033"/>
                        <a:pt x="5359" y="3821"/>
                        <a:pt x="5979" y="4851"/>
                      </a:cubicBezTo>
                      <a:cubicBezTo>
                        <a:pt x="6470" y="2868"/>
                        <a:pt x="7773" y="1101"/>
                        <a:pt x="9523" y="47"/>
                      </a:cubicBezTo>
                      <a:cubicBezTo>
                        <a:pt x="9604" y="0"/>
                        <a:pt x="10113" y="1969"/>
                        <a:pt x="10137" y="2151"/>
                      </a:cubicBezTo>
                      <a:cubicBezTo>
                        <a:pt x="10311" y="3491"/>
                        <a:pt x="10089" y="4875"/>
                        <a:pt x="9520" y="6116"/>
                      </a:cubicBezTo>
                      <a:cubicBezTo>
                        <a:pt x="9574" y="6002"/>
                        <a:pt x="10483" y="5985"/>
                        <a:pt x="10611" y="5982"/>
                      </a:cubicBezTo>
                      <a:cubicBezTo>
                        <a:pt x="11231" y="5965"/>
                        <a:pt x="11853" y="6100"/>
                        <a:pt x="12449" y="6254"/>
                      </a:cubicBezTo>
                      <a:cubicBezTo>
                        <a:pt x="12607" y="6295"/>
                        <a:pt x="14237" y="7049"/>
                        <a:pt x="14163" y="7113"/>
                      </a:cubicBezTo>
                      <a:close/>
                    </a:path>
                  </a:pathLst>
                </a:custGeom>
                <a:solidFill>
                  <a:srgbClr val="CC412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8" name="Google Shape;4008;p36"/>
                <p:cNvSpPr/>
                <p:nvPr/>
              </p:nvSpPr>
              <p:spPr>
                <a:xfrm rot="-5807687">
                  <a:off x="4114074" y="264798"/>
                  <a:ext cx="198754" cy="58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9005" extrusionOk="0">
                      <a:moveTo>
                        <a:pt x="3011" y="0"/>
                      </a:moveTo>
                      <a:cubicBezTo>
                        <a:pt x="3000" y="0"/>
                        <a:pt x="2987" y="7"/>
                        <a:pt x="2980" y="17"/>
                      </a:cubicBezTo>
                      <a:cubicBezTo>
                        <a:pt x="2431" y="1141"/>
                        <a:pt x="1920" y="2286"/>
                        <a:pt x="1496" y="3467"/>
                      </a:cubicBezTo>
                      <a:cubicBezTo>
                        <a:pt x="1129" y="4484"/>
                        <a:pt x="806" y="5518"/>
                        <a:pt x="533" y="6565"/>
                      </a:cubicBezTo>
                      <a:lnTo>
                        <a:pt x="620" y="6635"/>
                      </a:lnTo>
                      <a:cubicBezTo>
                        <a:pt x="647" y="6655"/>
                        <a:pt x="654" y="6696"/>
                        <a:pt x="630" y="6722"/>
                      </a:cubicBezTo>
                      <a:cubicBezTo>
                        <a:pt x="617" y="6739"/>
                        <a:pt x="600" y="6747"/>
                        <a:pt x="579" y="6747"/>
                      </a:cubicBezTo>
                      <a:cubicBezTo>
                        <a:pt x="567" y="6747"/>
                        <a:pt x="553" y="6743"/>
                        <a:pt x="543" y="6733"/>
                      </a:cubicBezTo>
                      <a:lnTo>
                        <a:pt x="499" y="6699"/>
                      </a:lnTo>
                      <a:lnTo>
                        <a:pt x="408" y="7062"/>
                      </a:lnTo>
                      <a:cubicBezTo>
                        <a:pt x="341" y="7339"/>
                        <a:pt x="281" y="7618"/>
                        <a:pt x="220" y="7894"/>
                      </a:cubicBezTo>
                      <a:cubicBezTo>
                        <a:pt x="247" y="7891"/>
                        <a:pt x="273" y="7884"/>
                        <a:pt x="301" y="7881"/>
                      </a:cubicBezTo>
                      <a:lnTo>
                        <a:pt x="310" y="7881"/>
                      </a:lnTo>
                      <a:cubicBezTo>
                        <a:pt x="341" y="7881"/>
                        <a:pt x="368" y="7901"/>
                        <a:pt x="374" y="7931"/>
                      </a:cubicBezTo>
                      <a:cubicBezTo>
                        <a:pt x="382" y="7965"/>
                        <a:pt x="357" y="7999"/>
                        <a:pt x="324" y="8005"/>
                      </a:cubicBezTo>
                      <a:cubicBezTo>
                        <a:pt x="281" y="8012"/>
                        <a:pt x="236" y="8022"/>
                        <a:pt x="192" y="8029"/>
                      </a:cubicBezTo>
                      <a:cubicBezTo>
                        <a:pt x="122" y="8355"/>
                        <a:pt x="58" y="8678"/>
                        <a:pt x="1" y="9005"/>
                      </a:cubicBezTo>
                      <a:cubicBezTo>
                        <a:pt x="48" y="8981"/>
                        <a:pt x="95" y="8955"/>
                        <a:pt x="142" y="8924"/>
                      </a:cubicBezTo>
                      <a:cubicBezTo>
                        <a:pt x="149" y="8921"/>
                        <a:pt x="159" y="8914"/>
                        <a:pt x="169" y="8911"/>
                      </a:cubicBezTo>
                      <a:cubicBezTo>
                        <a:pt x="175" y="8928"/>
                        <a:pt x="183" y="8944"/>
                        <a:pt x="189" y="8964"/>
                      </a:cubicBezTo>
                      <a:cubicBezTo>
                        <a:pt x="189" y="8968"/>
                        <a:pt x="192" y="8972"/>
                        <a:pt x="192" y="8975"/>
                      </a:cubicBezTo>
                      <a:cubicBezTo>
                        <a:pt x="226" y="8779"/>
                        <a:pt x="260" y="8588"/>
                        <a:pt x="293" y="8399"/>
                      </a:cubicBezTo>
                      <a:cubicBezTo>
                        <a:pt x="256" y="8366"/>
                        <a:pt x="220" y="8332"/>
                        <a:pt x="183" y="8298"/>
                      </a:cubicBezTo>
                      <a:cubicBezTo>
                        <a:pt x="155" y="8274"/>
                        <a:pt x="152" y="8234"/>
                        <a:pt x="175" y="8207"/>
                      </a:cubicBezTo>
                      <a:cubicBezTo>
                        <a:pt x="189" y="8194"/>
                        <a:pt x="206" y="8187"/>
                        <a:pt x="223" y="8187"/>
                      </a:cubicBezTo>
                      <a:cubicBezTo>
                        <a:pt x="240" y="8187"/>
                        <a:pt x="253" y="8194"/>
                        <a:pt x="267" y="8204"/>
                      </a:cubicBezTo>
                      <a:cubicBezTo>
                        <a:pt x="284" y="8221"/>
                        <a:pt x="304" y="8237"/>
                        <a:pt x="324" y="8254"/>
                      </a:cubicBezTo>
                      <a:cubicBezTo>
                        <a:pt x="382" y="7945"/>
                        <a:pt x="445" y="7639"/>
                        <a:pt x="512" y="7328"/>
                      </a:cubicBezTo>
                      <a:cubicBezTo>
                        <a:pt x="495" y="7339"/>
                        <a:pt x="482" y="7349"/>
                        <a:pt x="466" y="7356"/>
                      </a:cubicBezTo>
                      <a:cubicBezTo>
                        <a:pt x="455" y="7362"/>
                        <a:pt x="445" y="7365"/>
                        <a:pt x="435" y="7365"/>
                      </a:cubicBezTo>
                      <a:cubicBezTo>
                        <a:pt x="411" y="7365"/>
                        <a:pt x="391" y="7353"/>
                        <a:pt x="377" y="7332"/>
                      </a:cubicBezTo>
                      <a:cubicBezTo>
                        <a:pt x="361" y="7302"/>
                        <a:pt x="371" y="7264"/>
                        <a:pt x="402" y="7248"/>
                      </a:cubicBezTo>
                      <a:cubicBezTo>
                        <a:pt x="452" y="7218"/>
                        <a:pt x="499" y="7194"/>
                        <a:pt x="550" y="7167"/>
                      </a:cubicBezTo>
                      <a:cubicBezTo>
                        <a:pt x="553" y="7143"/>
                        <a:pt x="559" y="7123"/>
                        <a:pt x="563" y="7100"/>
                      </a:cubicBezTo>
                      <a:cubicBezTo>
                        <a:pt x="846" y="5885"/>
                        <a:pt x="1196" y="4686"/>
                        <a:pt x="1600" y="3504"/>
                      </a:cubicBezTo>
                      <a:cubicBezTo>
                        <a:pt x="2010" y="2323"/>
                        <a:pt x="2506" y="1175"/>
                        <a:pt x="3040" y="47"/>
                      </a:cubicBezTo>
                      <a:cubicBezTo>
                        <a:pt x="3048" y="30"/>
                        <a:pt x="3040" y="10"/>
                        <a:pt x="3023" y="4"/>
                      </a:cubicBezTo>
                      <a:cubicBezTo>
                        <a:pt x="3020" y="0"/>
                        <a:pt x="3017" y="0"/>
                        <a:pt x="30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09" name="Google Shape;4009;p36"/>
                <p:cNvSpPr/>
                <p:nvPr/>
              </p:nvSpPr>
              <p:spPr>
                <a:xfrm rot="-5807687">
                  <a:off x="4103405" y="341305"/>
                  <a:ext cx="462325" cy="92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" h="1418" extrusionOk="0">
                      <a:moveTo>
                        <a:pt x="5995" y="0"/>
                      </a:moveTo>
                      <a:cubicBezTo>
                        <a:pt x="3723" y="0"/>
                        <a:pt x="1657" y="431"/>
                        <a:pt x="189" y="1219"/>
                      </a:cubicBezTo>
                      <a:cubicBezTo>
                        <a:pt x="138" y="1246"/>
                        <a:pt x="91" y="1270"/>
                        <a:pt x="41" y="1300"/>
                      </a:cubicBezTo>
                      <a:cubicBezTo>
                        <a:pt x="10" y="1316"/>
                        <a:pt x="0" y="1354"/>
                        <a:pt x="16" y="1384"/>
                      </a:cubicBezTo>
                      <a:cubicBezTo>
                        <a:pt x="30" y="1405"/>
                        <a:pt x="50" y="1417"/>
                        <a:pt x="74" y="1417"/>
                      </a:cubicBezTo>
                      <a:cubicBezTo>
                        <a:pt x="84" y="1417"/>
                        <a:pt x="94" y="1414"/>
                        <a:pt x="105" y="1408"/>
                      </a:cubicBezTo>
                      <a:cubicBezTo>
                        <a:pt x="121" y="1401"/>
                        <a:pt x="134" y="1391"/>
                        <a:pt x="151" y="1380"/>
                      </a:cubicBezTo>
                      <a:cubicBezTo>
                        <a:pt x="1606" y="569"/>
                        <a:pt x="3693" y="128"/>
                        <a:pt x="5992" y="128"/>
                      </a:cubicBezTo>
                      <a:cubicBezTo>
                        <a:pt x="6329" y="128"/>
                        <a:pt x="6675" y="135"/>
                        <a:pt x="7022" y="155"/>
                      </a:cubicBezTo>
                      <a:cubicBezTo>
                        <a:pt x="7062" y="155"/>
                        <a:pt x="7086" y="132"/>
                        <a:pt x="7090" y="98"/>
                      </a:cubicBezTo>
                      <a:cubicBezTo>
                        <a:pt x="7090" y="61"/>
                        <a:pt x="7062" y="31"/>
                        <a:pt x="7029" y="31"/>
                      </a:cubicBezTo>
                      <a:cubicBezTo>
                        <a:pt x="6679" y="11"/>
                        <a:pt x="6335" y="0"/>
                        <a:pt x="59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0" name="Google Shape;4010;p36"/>
                <p:cNvSpPr/>
                <p:nvPr/>
              </p:nvSpPr>
              <p:spPr>
                <a:xfrm rot="-5807687">
                  <a:off x="4384816" y="368139"/>
                  <a:ext cx="300348" cy="181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6" h="2785" extrusionOk="0">
                      <a:moveTo>
                        <a:pt x="71" y="0"/>
                      </a:moveTo>
                      <a:cubicBezTo>
                        <a:pt x="54" y="0"/>
                        <a:pt x="37" y="7"/>
                        <a:pt x="23" y="20"/>
                      </a:cubicBezTo>
                      <a:cubicBezTo>
                        <a:pt x="0" y="47"/>
                        <a:pt x="3" y="87"/>
                        <a:pt x="31" y="111"/>
                      </a:cubicBezTo>
                      <a:cubicBezTo>
                        <a:pt x="68" y="145"/>
                        <a:pt x="104" y="179"/>
                        <a:pt x="141" y="212"/>
                      </a:cubicBezTo>
                      <a:cubicBezTo>
                        <a:pt x="1414" y="1327"/>
                        <a:pt x="2922" y="2215"/>
                        <a:pt x="4515" y="2781"/>
                      </a:cubicBezTo>
                      <a:cubicBezTo>
                        <a:pt x="4521" y="2784"/>
                        <a:pt x="4528" y="2784"/>
                        <a:pt x="4535" y="2784"/>
                      </a:cubicBezTo>
                      <a:cubicBezTo>
                        <a:pt x="4562" y="2784"/>
                        <a:pt x="4585" y="2771"/>
                        <a:pt x="4596" y="2744"/>
                      </a:cubicBezTo>
                      <a:cubicBezTo>
                        <a:pt x="4605" y="2710"/>
                        <a:pt x="4588" y="2673"/>
                        <a:pt x="4558" y="2663"/>
                      </a:cubicBezTo>
                      <a:cubicBezTo>
                        <a:pt x="2956" y="2094"/>
                        <a:pt x="1441" y="1195"/>
                        <a:pt x="172" y="67"/>
                      </a:cubicBezTo>
                      <a:cubicBezTo>
                        <a:pt x="152" y="50"/>
                        <a:pt x="132" y="34"/>
                        <a:pt x="115" y="17"/>
                      </a:cubicBezTo>
                      <a:cubicBezTo>
                        <a:pt x="101" y="7"/>
                        <a:pt x="88" y="0"/>
                        <a:pt x="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1" name="Google Shape;4011;p36"/>
                <p:cNvSpPr/>
                <p:nvPr/>
              </p:nvSpPr>
              <p:spPr>
                <a:xfrm rot="-5807687">
                  <a:off x="4238947" y="610808"/>
                  <a:ext cx="141632" cy="129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" h="1980" extrusionOk="0">
                      <a:moveTo>
                        <a:pt x="1" y="0"/>
                      </a:moveTo>
                      <a:cubicBezTo>
                        <a:pt x="14" y="77"/>
                        <a:pt x="24" y="151"/>
                        <a:pt x="34" y="226"/>
                      </a:cubicBezTo>
                      <a:cubicBezTo>
                        <a:pt x="576" y="801"/>
                        <a:pt x="1226" y="1309"/>
                        <a:pt x="1855" y="1808"/>
                      </a:cubicBezTo>
                      <a:lnTo>
                        <a:pt x="2017" y="1932"/>
                      </a:lnTo>
                      <a:lnTo>
                        <a:pt x="2061" y="1966"/>
                      </a:lnTo>
                      <a:cubicBezTo>
                        <a:pt x="2071" y="1976"/>
                        <a:pt x="2085" y="1980"/>
                        <a:pt x="2097" y="1980"/>
                      </a:cubicBezTo>
                      <a:cubicBezTo>
                        <a:pt x="2118" y="1980"/>
                        <a:pt x="2135" y="1972"/>
                        <a:pt x="2148" y="1955"/>
                      </a:cubicBezTo>
                      <a:cubicBezTo>
                        <a:pt x="2172" y="1929"/>
                        <a:pt x="2165" y="1888"/>
                        <a:pt x="2138" y="1868"/>
                      </a:cubicBezTo>
                      <a:lnTo>
                        <a:pt x="2051" y="1798"/>
                      </a:lnTo>
                      <a:lnTo>
                        <a:pt x="1933" y="1707"/>
                      </a:lnTo>
                      <a:cubicBezTo>
                        <a:pt x="1256" y="1175"/>
                        <a:pt x="556" y="62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2" name="Google Shape;4012;p36"/>
                <p:cNvSpPr/>
                <p:nvPr/>
              </p:nvSpPr>
              <p:spPr>
                <a:xfrm rot="-5807687">
                  <a:off x="4392668" y="660644"/>
                  <a:ext cx="129112" cy="1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0" h="267" extrusionOk="0">
                      <a:moveTo>
                        <a:pt x="1908" y="1"/>
                      </a:moveTo>
                      <a:lnTo>
                        <a:pt x="1899" y="1"/>
                      </a:lnTo>
                      <a:cubicBezTo>
                        <a:pt x="1871" y="4"/>
                        <a:pt x="1845" y="11"/>
                        <a:pt x="1818" y="14"/>
                      </a:cubicBezTo>
                      <a:cubicBezTo>
                        <a:pt x="1349" y="99"/>
                        <a:pt x="838" y="139"/>
                        <a:pt x="303" y="139"/>
                      </a:cubicBezTo>
                      <a:cubicBezTo>
                        <a:pt x="218" y="139"/>
                        <a:pt x="134" y="139"/>
                        <a:pt x="50" y="135"/>
                      </a:cubicBezTo>
                      <a:cubicBezTo>
                        <a:pt x="33" y="179"/>
                        <a:pt x="16" y="220"/>
                        <a:pt x="0" y="264"/>
                      </a:cubicBezTo>
                      <a:cubicBezTo>
                        <a:pt x="104" y="264"/>
                        <a:pt x="205" y="267"/>
                        <a:pt x="303" y="267"/>
                      </a:cubicBezTo>
                      <a:cubicBezTo>
                        <a:pt x="828" y="267"/>
                        <a:pt x="1329" y="226"/>
                        <a:pt x="1790" y="149"/>
                      </a:cubicBezTo>
                      <a:cubicBezTo>
                        <a:pt x="1834" y="142"/>
                        <a:pt x="1879" y="132"/>
                        <a:pt x="1922" y="125"/>
                      </a:cubicBezTo>
                      <a:cubicBezTo>
                        <a:pt x="1955" y="119"/>
                        <a:pt x="1980" y="85"/>
                        <a:pt x="1972" y="51"/>
                      </a:cubicBezTo>
                      <a:cubicBezTo>
                        <a:pt x="1966" y="21"/>
                        <a:pt x="1939" y="1"/>
                        <a:pt x="19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3" name="Google Shape;4013;p36"/>
                <p:cNvSpPr/>
                <p:nvPr/>
              </p:nvSpPr>
              <p:spPr>
                <a:xfrm rot="-5807687">
                  <a:off x="4302425" y="249321"/>
                  <a:ext cx="87183" cy="36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553" extrusionOk="0">
                      <a:moveTo>
                        <a:pt x="1043" y="44"/>
                      </a:moveTo>
                      <a:cubicBezTo>
                        <a:pt x="764" y="219"/>
                        <a:pt x="465" y="344"/>
                        <a:pt x="145" y="424"/>
                      </a:cubicBezTo>
                      <a:cubicBezTo>
                        <a:pt x="0" y="458"/>
                        <a:pt x="24" y="552"/>
                        <a:pt x="168" y="519"/>
                      </a:cubicBezTo>
                      <a:cubicBezTo>
                        <a:pt x="549" y="424"/>
                        <a:pt x="902" y="273"/>
                        <a:pt x="1232" y="64"/>
                      </a:cubicBezTo>
                      <a:cubicBezTo>
                        <a:pt x="1337" y="0"/>
                        <a:pt x="1094" y="10"/>
                        <a:pt x="1043" y="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4" name="Google Shape;4014;p36"/>
                <p:cNvSpPr/>
                <p:nvPr/>
              </p:nvSpPr>
              <p:spPr>
                <a:xfrm rot="-5807687">
                  <a:off x="4347064" y="333782"/>
                  <a:ext cx="82619" cy="27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" h="422" extrusionOk="0">
                      <a:moveTo>
                        <a:pt x="1102" y="41"/>
                      </a:moveTo>
                      <a:cubicBezTo>
                        <a:pt x="785" y="136"/>
                        <a:pt x="465" y="220"/>
                        <a:pt x="145" y="293"/>
                      </a:cubicBezTo>
                      <a:cubicBezTo>
                        <a:pt x="0" y="327"/>
                        <a:pt x="24" y="422"/>
                        <a:pt x="169" y="388"/>
                      </a:cubicBezTo>
                      <a:cubicBezTo>
                        <a:pt x="492" y="313"/>
                        <a:pt x="808" y="229"/>
                        <a:pt x="1125" y="136"/>
                      </a:cubicBezTo>
                      <a:cubicBezTo>
                        <a:pt x="1267" y="95"/>
                        <a:pt x="1243" y="1"/>
                        <a:pt x="1102" y="4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5" name="Google Shape;4015;p36"/>
                <p:cNvSpPr/>
                <p:nvPr/>
              </p:nvSpPr>
              <p:spPr>
                <a:xfrm rot="-5807687">
                  <a:off x="4299514" y="325897"/>
                  <a:ext cx="98855" cy="34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" h="529" extrusionOk="0">
                      <a:moveTo>
                        <a:pt x="1229" y="38"/>
                      </a:moveTo>
                      <a:cubicBezTo>
                        <a:pt x="909" y="219"/>
                        <a:pt x="572" y="341"/>
                        <a:pt x="209" y="394"/>
                      </a:cubicBezTo>
                      <a:cubicBezTo>
                        <a:pt x="101" y="411"/>
                        <a:pt x="0" y="529"/>
                        <a:pt x="168" y="502"/>
                      </a:cubicBezTo>
                      <a:cubicBezTo>
                        <a:pt x="596" y="438"/>
                        <a:pt x="1000" y="300"/>
                        <a:pt x="1374" y="88"/>
                      </a:cubicBezTo>
                      <a:cubicBezTo>
                        <a:pt x="1515" y="7"/>
                        <a:pt x="1296" y="0"/>
                        <a:pt x="1229" y="3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6" name="Google Shape;4016;p36"/>
                <p:cNvSpPr/>
                <p:nvPr/>
              </p:nvSpPr>
              <p:spPr>
                <a:xfrm rot="-5807687">
                  <a:off x="4367761" y="449514"/>
                  <a:ext cx="88748" cy="1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284" extrusionOk="0">
                      <a:moveTo>
                        <a:pt x="1192" y="44"/>
                      </a:moveTo>
                      <a:cubicBezTo>
                        <a:pt x="893" y="132"/>
                        <a:pt x="593" y="169"/>
                        <a:pt x="280" y="152"/>
                      </a:cubicBezTo>
                      <a:cubicBezTo>
                        <a:pt x="220" y="149"/>
                        <a:pt x="1" y="260"/>
                        <a:pt x="128" y="263"/>
                      </a:cubicBezTo>
                      <a:cubicBezTo>
                        <a:pt x="498" y="283"/>
                        <a:pt x="862" y="243"/>
                        <a:pt x="1219" y="139"/>
                      </a:cubicBezTo>
                      <a:cubicBezTo>
                        <a:pt x="1360" y="98"/>
                        <a:pt x="1337" y="0"/>
                        <a:pt x="1192" y="4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7" name="Google Shape;4017;p36"/>
                <p:cNvSpPr/>
                <p:nvPr/>
              </p:nvSpPr>
              <p:spPr>
                <a:xfrm rot="-5807687">
                  <a:off x="4253874" y="791696"/>
                  <a:ext cx="38277" cy="43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664" extrusionOk="0">
                      <a:moveTo>
                        <a:pt x="27" y="132"/>
                      </a:moveTo>
                      <a:cubicBezTo>
                        <a:pt x="121" y="286"/>
                        <a:pt x="219" y="441"/>
                        <a:pt x="314" y="592"/>
                      </a:cubicBezTo>
                      <a:cubicBezTo>
                        <a:pt x="357" y="664"/>
                        <a:pt x="586" y="572"/>
                        <a:pt x="556" y="529"/>
                      </a:cubicBezTo>
                      <a:cubicBezTo>
                        <a:pt x="462" y="374"/>
                        <a:pt x="364" y="222"/>
                        <a:pt x="269" y="67"/>
                      </a:cubicBezTo>
                      <a:cubicBezTo>
                        <a:pt x="226" y="0"/>
                        <a:pt x="0" y="88"/>
                        <a:pt x="27" y="13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8" name="Google Shape;4018;p36"/>
                <p:cNvSpPr/>
                <p:nvPr/>
              </p:nvSpPr>
              <p:spPr>
                <a:xfrm rot="-5807687">
                  <a:off x="4342339" y="831945"/>
                  <a:ext cx="110006" cy="1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246" extrusionOk="0">
                      <a:moveTo>
                        <a:pt x="1605" y="128"/>
                      </a:moveTo>
                      <a:cubicBezTo>
                        <a:pt x="1141" y="23"/>
                        <a:pt x="680" y="0"/>
                        <a:pt x="209" y="47"/>
                      </a:cubicBezTo>
                      <a:cubicBezTo>
                        <a:pt x="101" y="57"/>
                        <a:pt x="0" y="171"/>
                        <a:pt x="168" y="154"/>
                      </a:cubicBezTo>
                      <a:cubicBezTo>
                        <a:pt x="586" y="111"/>
                        <a:pt x="999" y="138"/>
                        <a:pt x="1407" y="229"/>
                      </a:cubicBezTo>
                      <a:cubicBezTo>
                        <a:pt x="1471" y="246"/>
                        <a:pt x="1686" y="145"/>
                        <a:pt x="1605" y="12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19" name="Google Shape;4019;p36"/>
                <p:cNvSpPr/>
                <p:nvPr/>
              </p:nvSpPr>
              <p:spPr>
                <a:xfrm rot="-5807687">
                  <a:off x="4443869" y="688527"/>
                  <a:ext cx="104072" cy="13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07" extrusionOk="0">
                      <a:moveTo>
                        <a:pt x="1428" y="24"/>
                      </a:moveTo>
                      <a:cubicBezTo>
                        <a:pt x="1047" y="75"/>
                        <a:pt x="663" y="92"/>
                        <a:pt x="280" y="68"/>
                      </a:cubicBezTo>
                      <a:cubicBezTo>
                        <a:pt x="219" y="65"/>
                        <a:pt x="0" y="173"/>
                        <a:pt x="128" y="179"/>
                      </a:cubicBezTo>
                      <a:cubicBezTo>
                        <a:pt x="549" y="206"/>
                        <a:pt x="970" y="189"/>
                        <a:pt x="1387" y="133"/>
                      </a:cubicBezTo>
                      <a:cubicBezTo>
                        <a:pt x="1495" y="119"/>
                        <a:pt x="1596" y="1"/>
                        <a:pt x="1428" y="2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0" name="Google Shape;4020;p36"/>
                <p:cNvSpPr/>
                <p:nvPr/>
              </p:nvSpPr>
              <p:spPr>
                <a:xfrm rot="-5807687">
                  <a:off x="4466865" y="774340"/>
                  <a:ext cx="61948" cy="18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287" extrusionOk="0">
                      <a:moveTo>
                        <a:pt x="822" y="165"/>
                      </a:moveTo>
                      <a:cubicBezTo>
                        <a:pt x="634" y="142"/>
                        <a:pt x="458" y="94"/>
                        <a:pt x="280" y="24"/>
                      </a:cubicBezTo>
                      <a:cubicBezTo>
                        <a:pt x="219" y="1"/>
                        <a:pt x="0" y="94"/>
                        <a:pt x="84" y="128"/>
                      </a:cubicBezTo>
                      <a:cubicBezTo>
                        <a:pt x="273" y="206"/>
                        <a:pt x="465" y="253"/>
                        <a:pt x="667" y="279"/>
                      </a:cubicBezTo>
                      <a:cubicBezTo>
                        <a:pt x="730" y="287"/>
                        <a:pt x="949" y="182"/>
                        <a:pt x="822" y="16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1" name="Google Shape;4021;p36"/>
                <p:cNvSpPr/>
                <p:nvPr/>
              </p:nvSpPr>
              <p:spPr>
                <a:xfrm rot="-5807687">
                  <a:off x="4290241" y="641816"/>
                  <a:ext cx="121222" cy="8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" h="1337" extrusionOk="0">
                      <a:moveTo>
                        <a:pt x="1775" y="1202"/>
                      </a:moveTo>
                      <a:cubicBezTo>
                        <a:pt x="1206" y="905"/>
                        <a:pt x="641" y="593"/>
                        <a:pt x="270" y="54"/>
                      </a:cubicBezTo>
                      <a:cubicBezTo>
                        <a:pt x="233" y="0"/>
                        <a:pt x="1" y="77"/>
                        <a:pt x="44" y="142"/>
                      </a:cubicBezTo>
                      <a:cubicBezTo>
                        <a:pt x="422" y="690"/>
                        <a:pt x="1001" y="1003"/>
                        <a:pt x="1576" y="1306"/>
                      </a:cubicBezTo>
                      <a:cubicBezTo>
                        <a:pt x="1634" y="1337"/>
                        <a:pt x="1859" y="1245"/>
                        <a:pt x="1775" y="12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22" name="Google Shape;4022;p36"/>
              <p:cNvGrpSpPr/>
              <p:nvPr/>
            </p:nvGrpSpPr>
            <p:grpSpPr>
              <a:xfrm rot="-8235155" flipH="1">
                <a:off x="7320053" y="665687"/>
                <a:ext cx="647290" cy="690442"/>
                <a:chOff x="3804957" y="83162"/>
                <a:chExt cx="915522" cy="1017843"/>
              </a:xfrm>
            </p:grpSpPr>
            <p:sp>
              <p:nvSpPr>
                <p:cNvPr id="4023" name="Google Shape;4023;p36"/>
                <p:cNvSpPr/>
                <p:nvPr/>
              </p:nvSpPr>
              <p:spPr>
                <a:xfrm rot="-5807687">
                  <a:off x="3798535" y="186392"/>
                  <a:ext cx="928366" cy="811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37" h="12443" extrusionOk="0">
                      <a:moveTo>
                        <a:pt x="14163" y="7113"/>
                      </a:moveTo>
                      <a:cubicBezTo>
                        <a:pt x="12873" y="8254"/>
                        <a:pt x="11281" y="9059"/>
                        <a:pt x="9595" y="9419"/>
                      </a:cubicBezTo>
                      <a:cubicBezTo>
                        <a:pt x="10524" y="10183"/>
                        <a:pt x="11190" y="11257"/>
                        <a:pt x="11462" y="12429"/>
                      </a:cubicBezTo>
                      <a:cubicBezTo>
                        <a:pt x="10453" y="12442"/>
                        <a:pt x="9422" y="12354"/>
                        <a:pt x="8487" y="11974"/>
                      </a:cubicBezTo>
                      <a:cubicBezTo>
                        <a:pt x="7554" y="11594"/>
                        <a:pt x="6716" y="10887"/>
                        <a:pt x="6366" y="9941"/>
                      </a:cubicBezTo>
                      <a:cubicBezTo>
                        <a:pt x="5353" y="10567"/>
                        <a:pt x="4046" y="10597"/>
                        <a:pt x="2919" y="10210"/>
                      </a:cubicBezTo>
                      <a:cubicBezTo>
                        <a:pt x="1792" y="9826"/>
                        <a:pt x="828" y="9065"/>
                        <a:pt x="0" y="8210"/>
                      </a:cubicBezTo>
                      <a:cubicBezTo>
                        <a:pt x="1013" y="7605"/>
                        <a:pt x="2811" y="6989"/>
                        <a:pt x="3922" y="7379"/>
                      </a:cubicBezTo>
                      <a:cubicBezTo>
                        <a:pt x="3131" y="5783"/>
                        <a:pt x="2542" y="4336"/>
                        <a:pt x="3205" y="2679"/>
                      </a:cubicBezTo>
                      <a:cubicBezTo>
                        <a:pt x="4349" y="3033"/>
                        <a:pt x="5359" y="3821"/>
                        <a:pt x="5979" y="4851"/>
                      </a:cubicBezTo>
                      <a:cubicBezTo>
                        <a:pt x="6470" y="2868"/>
                        <a:pt x="7773" y="1101"/>
                        <a:pt x="9523" y="47"/>
                      </a:cubicBezTo>
                      <a:cubicBezTo>
                        <a:pt x="9604" y="0"/>
                        <a:pt x="10113" y="1969"/>
                        <a:pt x="10137" y="2151"/>
                      </a:cubicBezTo>
                      <a:cubicBezTo>
                        <a:pt x="10311" y="3491"/>
                        <a:pt x="10089" y="4875"/>
                        <a:pt x="9520" y="6116"/>
                      </a:cubicBezTo>
                      <a:cubicBezTo>
                        <a:pt x="9574" y="6002"/>
                        <a:pt x="10483" y="5985"/>
                        <a:pt x="10611" y="5982"/>
                      </a:cubicBezTo>
                      <a:cubicBezTo>
                        <a:pt x="11231" y="5965"/>
                        <a:pt x="11853" y="6100"/>
                        <a:pt x="12449" y="6254"/>
                      </a:cubicBezTo>
                      <a:cubicBezTo>
                        <a:pt x="12607" y="6295"/>
                        <a:pt x="14237" y="7049"/>
                        <a:pt x="14163" y="711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4" name="Google Shape;4024;p36"/>
                <p:cNvSpPr/>
                <p:nvPr/>
              </p:nvSpPr>
              <p:spPr>
                <a:xfrm rot="-5807687">
                  <a:off x="4114074" y="264798"/>
                  <a:ext cx="198754" cy="58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8" h="9005" extrusionOk="0">
                      <a:moveTo>
                        <a:pt x="3011" y="0"/>
                      </a:moveTo>
                      <a:cubicBezTo>
                        <a:pt x="3000" y="0"/>
                        <a:pt x="2987" y="7"/>
                        <a:pt x="2980" y="17"/>
                      </a:cubicBezTo>
                      <a:cubicBezTo>
                        <a:pt x="2431" y="1141"/>
                        <a:pt x="1920" y="2286"/>
                        <a:pt x="1496" y="3467"/>
                      </a:cubicBezTo>
                      <a:cubicBezTo>
                        <a:pt x="1129" y="4484"/>
                        <a:pt x="806" y="5518"/>
                        <a:pt x="533" y="6565"/>
                      </a:cubicBezTo>
                      <a:lnTo>
                        <a:pt x="620" y="6635"/>
                      </a:lnTo>
                      <a:cubicBezTo>
                        <a:pt x="647" y="6655"/>
                        <a:pt x="654" y="6696"/>
                        <a:pt x="630" y="6722"/>
                      </a:cubicBezTo>
                      <a:cubicBezTo>
                        <a:pt x="617" y="6739"/>
                        <a:pt x="600" y="6747"/>
                        <a:pt x="579" y="6747"/>
                      </a:cubicBezTo>
                      <a:cubicBezTo>
                        <a:pt x="567" y="6747"/>
                        <a:pt x="553" y="6743"/>
                        <a:pt x="543" y="6733"/>
                      </a:cubicBezTo>
                      <a:lnTo>
                        <a:pt x="499" y="6699"/>
                      </a:lnTo>
                      <a:lnTo>
                        <a:pt x="408" y="7062"/>
                      </a:lnTo>
                      <a:cubicBezTo>
                        <a:pt x="341" y="7339"/>
                        <a:pt x="281" y="7618"/>
                        <a:pt x="220" y="7894"/>
                      </a:cubicBezTo>
                      <a:cubicBezTo>
                        <a:pt x="247" y="7891"/>
                        <a:pt x="273" y="7884"/>
                        <a:pt x="301" y="7881"/>
                      </a:cubicBezTo>
                      <a:lnTo>
                        <a:pt x="310" y="7881"/>
                      </a:lnTo>
                      <a:cubicBezTo>
                        <a:pt x="341" y="7881"/>
                        <a:pt x="368" y="7901"/>
                        <a:pt x="374" y="7931"/>
                      </a:cubicBezTo>
                      <a:cubicBezTo>
                        <a:pt x="382" y="7965"/>
                        <a:pt x="357" y="7999"/>
                        <a:pt x="324" y="8005"/>
                      </a:cubicBezTo>
                      <a:cubicBezTo>
                        <a:pt x="281" y="8012"/>
                        <a:pt x="236" y="8022"/>
                        <a:pt x="192" y="8029"/>
                      </a:cubicBezTo>
                      <a:cubicBezTo>
                        <a:pt x="122" y="8355"/>
                        <a:pt x="58" y="8678"/>
                        <a:pt x="1" y="9005"/>
                      </a:cubicBezTo>
                      <a:cubicBezTo>
                        <a:pt x="48" y="8981"/>
                        <a:pt x="95" y="8955"/>
                        <a:pt x="142" y="8924"/>
                      </a:cubicBezTo>
                      <a:cubicBezTo>
                        <a:pt x="149" y="8921"/>
                        <a:pt x="159" y="8914"/>
                        <a:pt x="169" y="8911"/>
                      </a:cubicBezTo>
                      <a:cubicBezTo>
                        <a:pt x="175" y="8928"/>
                        <a:pt x="183" y="8944"/>
                        <a:pt x="189" y="8964"/>
                      </a:cubicBezTo>
                      <a:cubicBezTo>
                        <a:pt x="189" y="8968"/>
                        <a:pt x="192" y="8972"/>
                        <a:pt x="192" y="8975"/>
                      </a:cubicBezTo>
                      <a:cubicBezTo>
                        <a:pt x="226" y="8779"/>
                        <a:pt x="260" y="8588"/>
                        <a:pt x="293" y="8399"/>
                      </a:cubicBezTo>
                      <a:cubicBezTo>
                        <a:pt x="256" y="8366"/>
                        <a:pt x="220" y="8332"/>
                        <a:pt x="183" y="8298"/>
                      </a:cubicBezTo>
                      <a:cubicBezTo>
                        <a:pt x="155" y="8274"/>
                        <a:pt x="152" y="8234"/>
                        <a:pt x="175" y="8207"/>
                      </a:cubicBezTo>
                      <a:cubicBezTo>
                        <a:pt x="189" y="8194"/>
                        <a:pt x="206" y="8187"/>
                        <a:pt x="223" y="8187"/>
                      </a:cubicBezTo>
                      <a:cubicBezTo>
                        <a:pt x="240" y="8187"/>
                        <a:pt x="253" y="8194"/>
                        <a:pt x="267" y="8204"/>
                      </a:cubicBezTo>
                      <a:cubicBezTo>
                        <a:pt x="284" y="8221"/>
                        <a:pt x="304" y="8237"/>
                        <a:pt x="324" y="8254"/>
                      </a:cubicBezTo>
                      <a:cubicBezTo>
                        <a:pt x="382" y="7945"/>
                        <a:pt x="445" y="7639"/>
                        <a:pt x="512" y="7328"/>
                      </a:cubicBezTo>
                      <a:cubicBezTo>
                        <a:pt x="495" y="7339"/>
                        <a:pt x="482" y="7349"/>
                        <a:pt x="466" y="7356"/>
                      </a:cubicBezTo>
                      <a:cubicBezTo>
                        <a:pt x="455" y="7362"/>
                        <a:pt x="445" y="7365"/>
                        <a:pt x="435" y="7365"/>
                      </a:cubicBezTo>
                      <a:cubicBezTo>
                        <a:pt x="411" y="7365"/>
                        <a:pt x="391" y="7353"/>
                        <a:pt x="377" y="7332"/>
                      </a:cubicBezTo>
                      <a:cubicBezTo>
                        <a:pt x="361" y="7302"/>
                        <a:pt x="371" y="7264"/>
                        <a:pt x="402" y="7248"/>
                      </a:cubicBezTo>
                      <a:cubicBezTo>
                        <a:pt x="452" y="7218"/>
                        <a:pt x="499" y="7194"/>
                        <a:pt x="550" y="7167"/>
                      </a:cubicBezTo>
                      <a:cubicBezTo>
                        <a:pt x="553" y="7143"/>
                        <a:pt x="559" y="7123"/>
                        <a:pt x="563" y="7100"/>
                      </a:cubicBezTo>
                      <a:cubicBezTo>
                        <a:pt x="846" y="5885"/>
                        <a:pt x="1196" y="4686"/>
                        <a:pt x="1600" y="3504"/>
                      </a:cubicBezTo>
                      <a:cubicBezTo>
                        <a:pt x="2010" y="2323"/>
                        <a:pt x="2506" y="1175"/>
                        <a:pt x="3040" y="47"/>
                      </a:cubicBezTo>
                      <a:cubicBezTo>
                        <a:pt x="3048" y="30"/>
                        <a:pt x="3040" y="10"/>
                        <a:pt x="3023" y="4"/>
                      </a:cubicBezTo>
                      <a:cubicBezTo>
                        <a:pt x="3020" y="0"/>
                        <a:pt x="3017" y="0"/>
                        <a:pt x="3011" y="0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5" name="Google Shape;4025;p36"/>
                <p:cNvSpPr/>
                <p:nvPr/>
              </p:nvSpPr>
              <p:spPr>
                <a:xfrm rot="-5807687">
                  <a:off x="4103405" y="341305"/>
                  <a:ext cx="462325" cy="92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90" h="1418" extrusionOk="0">
                      <a:moveTo>
                        <a:pt x="5995" y="0"/>
                      </a:moveTo>
                      <a:cubicBezTo>
                        <a:pt x="3723" y="0"/>
                        <a:pt x="1657" y="431"/>
                        <a:pt x="189" y="1219"/>
                      </a:cubicBezTo>
                      <a:cubicBezTo>
                        <a:pt x="138" y="1246"/>
                        <a:pt x="91" y="1270"/>
                        <a:pt x="41" y="1300"/>
                      </a:cubicBezTo>
                      <a:cubicBezTo>
                        <a:pt x="10" y="1316"/>
                        <a:pt x="0" y="1354"/>
                        <a:pt x="16" y="1384"/>
                      </a:cubicBezTo>
                      <a:cubicBezTo>
                        <a:pt x="30" y="1405"/>
                        <a:pt x="50" y="1417"/>
                        <a:pt x="74" y="1417"/>
                      </a:cubicBezTo>
                      <a:cubicBezTo>
                        <a:pt x="84" y="1417"/>
                        <a:pt x="94" y="1414"/>
                        <a:pt x="105" y="1408"/>
                      </a:cubicBezTo>
                      <a:cubicBezTo>
                        <a:pt x="121" y="1401"/>
                        <a:pt x="134" y="1391"/>
                        <a:pt x="151" y="1380"/>
                      </a:cubicBezTo>
                      <a:cubicBezTo>
                        <a:pt x="1606" y="569"/>
                        <a:pt x="3693" y="128"/>
                        <a:pt x="5992" y="128"/>
                      </a:cubicBezTo>
                      <a:cubicBezTo>
                        <a:pt x="6329" y="128"/>
                        <a:pt x="6675" y="135"/>
                        <a:pt x="7022" y="155"/>
                      </a:cubicBezTo>
                      <a:cubicBezTo>
                        <a:pt x="7062" y="155"/>
                        <a:pt x="7086" y="132"/>
                        <a:pt x="7090" y="98"/>
                      </a:cubicBezTo>
                      <a:cubicBezTo>
                        <a:pt x="7090" y="61"/>
                        <a:pt x="7062" y="31"/>
                        <a:pt x="7029" y="31"/>
                      </a:cubicBezTo>
                      <a:cubicBezTo>
                        <a:pt x="6679" y="11"/>
                        <a:pt x="6335" y="0"/>
                        <a:pt x="5995" y="0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6" name="Google Shape;4026;p36"/>
                <p:cNvSpPr/>
                <p:nvPr/>
              </p:nvSpPr>
              <p:spPr>
                <a:xfrm rot="-5807687">
                  <a:off x="4384816" y="368139"/>
                  <a:ext cx="300348" cy="1816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6" h="2785" extrusionOk="0">
                      <a:moveTo>
                        <a:pt x="71" y="0"/>
                      </a:moveTo>
                      <a:cubicBezTo>
                        <a:pt x="54" y="0"/>
                        <a:pt x="37" y="7"/>
                        <a:pt x="23" y="20"/>
                      </a:cubicBezTo>
                      <a:cubicBezTo>
                        <a:pt x="0" y="47"/>
                        <a:pt x="3" y="87"/>
                        <a:pt x="31" y="111"/>
                      </a:cubicBezTo>
                      <a:cubicBezTo>
                        <a:pt x="68" y="145"/>
                        <a:pt x="104" y="179"/>
                        <a:pt x="141" y="212"/>
                      </a:cubicBezTo>
                      <a:cubicBezTo>
                        <a:pt x="1414" y="1327"/>
                        <a:pt x="2922" y="2215"/>
                        <a:pt x="4515" y="2781"/>
                      </a:cubicBezTo>
                      <a:cubicBezTo>
                        <a:pt x="4521" y="2784"/>
                        <a:pt x="4528" y="2784"/>
                        <a:pt x="4535" y="2784"/>
                      </a:cubicBezTo>
                      <a:cubicBezTo>
                        <a:pt x="4562" y="2784"/>
                        <a:pt x="4585" y="2771"/>
                        <a:pt x="4596" y="2744"/>
                      </a:cubicBezTo>
                      <a:cubicBezTo>
                        <a:pt x="4605" y="2710"/>
                        <a:pt x="4588" y="2673"/>
                        <a:pt x="4558" y="2663"/>
                      </a:cubicBezTo>
                      <a:cubicBezTo>
                        <a:pt x="2956" y="2094"/>
                        <a:pt x="1441" y="1195"/>
                        <a:pt x="172" y="67"/>
                      </a:cubicBezTo>
                      <a:cubicBezTo>
                        <a:pt x="152" y="50"/>
                        <a:pt x="132" y="34"/>
                        <a:pt x="115" y="17"/>
                      </a:cubicBezTo>
                      <a:cubicBezTo>
                        <a:pt x="101" y="7"/>
                        <a:pt x="88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7" name="Google Shape;4027;p36"/>
                <p:cNvSpPr/>
                <p:nvPr/>
              </p:nvSpPr>
              <p:spPr>
                <a:xfrm rot="-5807687">
                  <a:off x="4238947" y="610808"/>
                  <a:ext cx="141632" cy="1291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2" h="1980" extrusionOk="0">
                      <a:moveTo>
                        <a:pt x="1" y="0"/>
                      </a:moveTo>
                      <a:cubicBezTo>
                        <a:pt x="14" y="77"/>
                        <a:pt x="24" y="151"/>
                        <a:pt x="34" y="226"/>
                      </a:cubicBezTo>
                      <a:cubicBezTo>
                        <a:pt x="576" y="801"/>
                        <a:pt x="1226" y="1309"/>
                        <a:pt x="1855" y="1808"/>
                      </a:cubicBezTo>
                      <a:lnTo>
                        <a:pt x="2017" y="1932"/>
                      </a:lnTo>
                      <a:lnTo>
                        <a:pt x="2061" y="1966"/>
                      </a:lnTo>
                      <a:cubicBezTo>
                        <a:pt x="2071" y="1976"/>
                        <a:pt x="2085" y="1980"/>
                        <a:pt x="2097" y="1980"/>
                      </a:cubicBezTo>
                      <a:cubicBezTo>
                        <a:pt x="2118" y="1980"/>
                        <a:pt x="2135" y="1972"/>
                        <a:pt x="2148" y="1955"/>
                      </a:cubicBezTo>
                      <a:cubicBezTo>
                        <a:pt x="2172" y="1929"/>
                        <a:pt x="2165" y="1888"/>
                        <a:pt x="2138" y="1868"/>
                      </a:cubicBezTo>
                      <a:lnTo>
                        <a:pt x="2051" y="1798"/>
                      </a:lnTo>
                      <a:lnTo>
                        <a:pt x="1933" y="1707"/>
                      </a:lnTo>
                      <a:cubicBezTo>
                        <a:pt x="1256" y="1175"/>
                        <a:pt x="556" y="626"/>
                        <a:pt x="1" y="0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8" name="Google Shape;4028;p36"/>
                <p:cNvSpPr/>
                <p:nvPr/>
              </p:nvSpPr>
              <p:spPr>
                <a:xfrm rot="-5807687">
                  <a:off x="4392668" y="660644"/>
                  <a:ext cx="129112" cy="17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0" h="267" extrusionOk="0">
                      <a:moveTo>
                        <a:pt x="1908" y="1"/>
                      </a:moveTo>
                      <a:lnTo>
                        <a:pt x="1899" y="1"/>
                      </a:lnTo>
                      <a:cubicBezTo>
                        <a:pt x="1871" y="4"/>
                        <a:pt x="1845" y="11"/>
                        <a:pt x="1818" y="14"/>
                      </a:cubicBezTo>
                      <a:cubicBezTo>
                        <a:pt x="1349" y="99"/>
                        <a:pt x="838" y="139"/>
                        <a:pt x="303" y="139"/>
                      </a:cubicBezTo>
                      <a:cubicBezTo>
                        <a:pt x="218" y="139"/>
                        <a:pt x="134" y="139"/>
                        <a:pt x="50" y="135"/>
                      </a:cubicBezTo>
                      <a:cubicBezTo>
                        <a:pt x="33" y="179"/>
                        <a:pt x="16" y="220"/>
                        <a:pt x="0" y="264"/>
                      </a:cubicBezTo>
                      <a:cubicBezTo>
                        <a:pt x="104" y="264"/>
                        <a:pt x="205" y="267"/>
                        <a:pt x="303" y="267"/>
                      </a:cubicBezTo>
                      <a:cubicBezTo>
                        <a:pt x="828" y="267"/>
                        <a:pt x="1329" y="226"/>
                        <a:pt x="1790" y="149"/>
                      </a:cubicBezTo>
                      <a:cubicBezTo>
                        <a:pt x="1834" y="142"/>
                        <a:pt x="1879" y="132"/>
                        <a:pt x="1922" y="125"/>
                      </a:cubicBezTo>
                      <a:cubicBezTo>
                        <a:pt x="1955" y="119"/>
                        <a:pt x="1980" y="85"/>
                        <a:pt x="1972" y="51"/>
                      </a:cubicBezTo>
                      <a:cubicBezTo>
                        <a:pt x="1966" y="21"/>
                        <a:pt x="1939" y="1"/>
                        <a:pt x="1908" y="1"/>
                      </a:cubicBezTo>
                      <a:close/>
                    </a:path>
                  </a:pathLst>
                </a:custGeom>
                <a:solidFill>
                  <a:srgbClr val="C197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29" name="Google Shape;4029;p36"/>
                <p:cNvSpPr/>
                <p:nvPr/>
              </p:nvSpPr>
              <p:spPr>
                <a:xfrm rot="-5807687">
                  <a:off x="4302425" y="249321"/>
                  <a:ext cx="87183" cy="36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" h="553" extrusionOk="0">
                      <a:moveTo>
                        <a:pt x="1043" y="44"/>
                      </a:moveTo>
                      <a:cubicBezTo>
                        <a:pt x="764" y="219"/>
                        <a:pt x="465" y="344"/>
                        <a:pt x="145" y="424"/>
                      </a:cubicBezTo>
                      <a:cubicBezTo>
                        <a:pt x="0" y="458"/>
                        <a:pt x="24" y="552"/>
                        <a:pt x="168" y="519"/>
                      </a:cubicBezTo>
                      <a:cubicBezTo>
                        <a:pt x="549" y="424"/>
                        <a:pt x="902" y="273"/>
                        <a:pt x="1232" y="64"/>
                      </a:cubicBezTo>
                      <a:cubicBezTo>
                        <a:pt x="1337" y="0"/>
                        <a:pt x="1094" y="10"/>
                        <a:pt x="1043" y="44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0" name="Google Shape;4030;p36"/>
                <p:cNvSpPr/>
                <p:nvPr/>
              </p:nvSpPr>
              <p:spPr>
                <a:xfrm rot="-5807687">
                  <a:off x="4347064" y="333782"/>
                  <a:ext cx="82619" cy="27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" h="422" extrusionOk="0">
                      <a:moveTo>
                        <a:pt x="1102" y="41"/>
                      </a:moveTo>
                      <a:cubicBezTo>
                        <a:pt x="785" y="136"/>
                        <a:pt x="465" y="220"/>
                        <a:pt x="145" y="293"/>
                      </a:cubicBezTo>
                      <a:cubicBezTo>
                        <a:pt x="0" y="327"/>
                        <a:pt x="24" y="422"/>
                        <a:pt x="169" y="388"/>
                      </a:cubicBezTo>
                      <a:cubicBezTo>
                        <a:pt x="492" y="313"/>
                        <a:pt x="808" y="229"/>
                        <a:pt x="1125" y="136"/>
                      </a:cubicBezTo>
                      <a:cubicBezTo>
                        <a:pt x="1267" y="95"/>
                        <a:pt x="1243" y="1"/>
                        <a:pt x="1102" y="41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1" name="Google Shape;4031;p36"/>
                <p:cNvSpPr/>
                <p:nvPr/>
              </p:nvSpPr>
              <p:spPr>
                <a:xfrm rot="-5807687">
                  <a:off x="4299514" y="325897"/>
                  <a:ext cx="98855" cy="344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6" h="529" extrusionOk="0">
                      <a:moveTo>
                        <a:pt x="1229" y="38"/>
                      </a:moveTo>
                      <a:cubicBezTo>
                        <a:pt x="909" y="219"/>
                        <a:pt x="572" y="341"/>
                        <a:pt x="209" y="394"/>
                      </a:cubicBezTo>
                      <a:cubicBezTo>
                        <a:pt x="101" y="411"/>
                        <a:pt x="0" y="529"/>
                        <a:pt x="168" y="502"/>
                      </a:cubicBezTo>
                      <a:cubicBezTo>
                        <a:pt x="596" y="438"/>
                        <a:pt x="1000" y="300"/>
                        <a:pt x="1374" y="88"/>
                      </a:cubicBezTo>
                      <a:cubicBezTo>
                        <a:pt x="1515" y="7"/>
                        <a:pt x="1296" y="0"/>
                        <a:pt x="1229" y="38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2" name="Google Shape;4032;p36"/>
                <p:cNvSpPr/>
                <p:nvPr/>
              </p:nvSpPr>
              <p:spPr>
                <a:xfrm rot="-5807687">
                  <a:off x="4367761" y="449514"/>
                  <a:ext cx="88748" cy="18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284" extrusionOk="0">
                      <a:moveTo>
                        <a:pt x="1192" y="44"/>
                      </a:moveTo>
                      <a:cubicBezTo>
                        <a:pt x="893" y="132"/>
                        <a:pt x="593" y="169"/>
                        <a:pt x="280" y="152"/>
                      </a:cubicBezTo>
                      <a:cubicBezTo>
                        <a:pt x="220" y="149"/>
                        <a:pt x="1" y="260"/>
                        <a:pt x="128" y="263"/>
                      </a:cubicBezTo>
                      <a:cubicBezTo>
                        <a:pt x="498" y="283"/>
                        <a:pt x="862" y="243"/>
                        <a:pt x="1219" y="139"/>
                      </a:cubicBezTo>
                      <a:cubicBezTo>
                        <a:pt x="1360" y="98"/>
                        <a:pt x="1337" y="0"/>
                        <a:pt x="1192" y="44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3" name="Google Shape;4033;p36"/>
                <p:cNvSpPr/>
                <p:nvPr/>
              </p:nvSpPr>
              <p:spPr>
                <a:xfrm rot="-5807687">
                  <a:off x="4179126" y="802964"/>
                  <a:ext cx="42450" cy="940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1442" extrusionOk="0">
                      <a:moveTo>
                        <a:pt x="14" y="128"/>
                      </a:moveTo>
                      <a:cubicBezTo>
                        <a:pt x="95" y="559"/>
                        <a:pt x="182" y="980"/>
                        <a:pt x="381" y="1371"/>
                      </a:cubicBezTo>
                      <a:cubicBezTo>
                        <a:pt x="418" y="1441"/>
                        <a:pt x="651" y="1360"/>
                        <a:pt x="623" y="1306"/>
                      </a:cubicBezTo>
                      <a:cubicBezTo>
                        <a:pt x="424" y="916"/>
                        <a:pt x="337" y="492"/>
                        <a:pt x="256" y="64"/>
                      </a:cubicBezTo>
                      <a:cubicBezTo>
                        <a:pt x="247" y="1"/>
                        <a:pt x="0" y="58"/>
                        <a:pt x="14" y="128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4" name="Google Shape;4034;p36"/>
                <p:cNvSpPr/>
                <p:nvPr/>
              </p:nvSpPr>
              <p:spPr>
                <a:xfrm rot="-5807687">
                  <a:off x="4253874" y="791696"/>
                  <a:ext cx="38277" cy="43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" h="664" extrusionOk="0">
                      <a:moveTo>
                        <a:pt x="27" y="132"/>
                      </a:moveTo>
                      <a:cubicBezTo>
                        <a:pt x="121" y="286"/>
                        <a:pt x="219" y="441"/>
                        <a:pt x="314" y="592"/>
                      </a:cubicBezTo>
                      <a:cubicBezTo>
                        <a:pt x="357" y="664"/>
                        <a:pt x="586" y="572"/>
                        <a:pt x="556" y="529"/>
                      </a:cubicBezTo>
                      <a:cubicBezTo>
                        <a:pt x="462" y="374"/>
                        <a:pt x="364" y="222"/>
                        <a:pt x="269" y="67"/>
                      </a:cubicBezTo>
                      <a:cubicBezTo>
                        <a:pt x="226" y="0"/>
                        <a:pt x="0" y="88"/>
                        <a:pt x="27" y="132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5" name="Google Shape;4035;p36"/>
                <p:cNvSpPr/>
                <p:nvPr/>
              </p:nvSpPr>
              <p:spPr>
                <a:xfrm rot="-5807687">
                  <a:off x="4342339" y="831945"/>
                  <a:ext cx="110006" cy="1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" h="246" extrusionOk="0">
                      <a:moveTo>
                        <a:pt x="1605" y="128"/>
                      </a:moveTo>
                      <a:cubicBezTo>
                        <a:pt x="1141" y="23"/>
                        <a:pt x="680" y="0"/>
                        <a:pt x="209" y="47"/>
                      </a:cubicBezTo>
                      <a:cubicBezTo>
                        <a:pt x="101" y="57"/>
                        <a:pt x="0" y="171"/>
                        <a:pt x="168" y="154"/>
                      </a:cubicBezTo>
                      <a:cubicBezTo>
                        <a:pt x="586" y="111"/>
                        <a:pt x="999" y="138"/>
                        <a:pt x="1407" y="229"/>
                      </a:cubicBezTo>
                      <a:cubicBezTo>
                        <a:pt x="1471" y="246"/>
                        <a:pt x="1686" y="145"/>
                        <a:pt x="1605" y="128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6" name="Google Shape;4036;p36"/>
                <p:cNvSpPr/>
                <p:nvPr/>
              </p:nvSpPr>
              <p:spPr>
                <a:xfrm rot="-5807687">
                  <a:off x="4443869" y="688527"/>
                  <a:ext cx="104072" cy="13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07" extrusionOk="0">
                      <a:moveTo>
                        <a:pt x="1428" y="24"/>
                      </a:moveTo>
                      <a:cubicBezTo>
                        <a:pt x="1047" y="75"/>
                        <a:pt x="663" y="92"/>
                        <a:pt x="280" y="68"/>
                      </a:cubicBezTo>
                      <a:cubicBezTo>
                        <a:pt x="219" y="65"/>
                        <a:pt x="0" y="173"/>
                        <a:pt x="128" y="179"/>
                      </a:cubicBezTo>
                      <a:cubicBezTo>
                        <a:pt x="549" y="206"/>
                        <a:pt x="970" y="189"/>
                        <a:pt x="1387" y="133"/>
                      </a:cubicBezTo>
                      <a:cubicBezTo>
                        <a:pt x="1495" y="119"/>
                        <a:pt x="1596" y="1"/>
                        <a:pt x="1428" y="24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7" name="Google Shape;4037;p36"/>
                <p:cNvSpPr/>
                <p:nvPr/>
              </p:nvSpPr>
              <p:spPr>
                <a:xfrm rot="-5807687">
                  <a:off x="4466865" y="774340"/>
                  <a:ext cx="61948" cy="18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" h="287" extrusionOk="0">
                      <a:moveTo>
                        <a:pt x="822" y="165"/>
                      </a:moveTo>
                      <a:cubicBezTo>
                        <a:pt x="634" y="142"/>
                        <a:pt x="458" y="94"/>
                        <a:pt x="280" y="24"/>
                      </a:cubicBezTo>
                      <a:cubicBezTo>
                        <a:pt x="219" y="1"/>
                        <a:pt x="0" y="94"/>
                        <a:pt x="84" y="128"/>
                      </a:cubicBezTo>
                      <a:cubicBezTo>
                        <a:pt x="273" y="206"/>
                        <a:pt x="465" y="253"/>
                        <a:pt x="667" y="279"/>
                      </a:cubicBezTo>
                      <a:cubicBezTo>
                        <a:pt x="730" y="287"/>
                        <a:pt x="949" y="182"/>
                        <a:pt x="822" y="165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38" name="Google Shape;4038;p36"/>
                <p:cNvSpPr/>
                <p:nvPr/>
              </p:nvSpPr>
              <p:spPr>
                <a:xfrm rot="-5807687">
                  <a:off x="4290241" y="641816"/>
                  <a:ext cx="121222" cy="871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9" h="1337" extrusionOk="0">
                      <a:moveTo>
                        <a:pt x="1775" y="1202"/>
                      </a:moveTo>
                      <a:cubicBezTo>
                        <a:pt x="1206" y="905"/>
                        <a:pt x="641" y="593"/>
                        <a:pt x="270" y="54"/>
                      </a:cubicBezTo>
                      <a:cubicBezTo>
                        <a:pt x="233" y="0"/>
                        <a:pt x="1" y="77"/>
                        <a:pt x="44" y="142"/>
                      </a:cubicBezTo>
                      <a:cubicBezTo>
                        <a:pt x="422" y="690"/>
                        <a:pt x="1001" y="1003"/>
                        <a:pt x="1576" y="1306"/>
                      </a:cubicBezTo>
                      <a:cubicBezTo>
                        <a:pt x="1634" y="1337"/>
                        <a:pt x="1859" y="1245"/>
                        <a:pt x="1775" y="1202"/>
                      </a:cubicBezTo>
                      <a:close/>
                    </a:path>
                  </a:pathLst>
                </a:custGeom>
                <a:solidFill>
                  <a:srgbClr val="D5A2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039" name="Google Shape;4039;p36"/>
            <p:cNvGrpSpPr/>
            <p:nvPr/>
          </p:nvGrpSpPr>
          <p:grpSpPr>
            <a:xfrm rot="4971062" flipH="1">
              <a:off x="8602670" y="689971"/>
              <a:ext cx="380335" cy="481217"/>
              <a:chOff x="3804957" y="83162"/>
              <a:chExt cx="915522" cy="1017843"/>
            </a:xfrm>
          </p:grpSpPr>
          <p:sp>
            <p:nvSpPr>
              <p:cNvPr id="4040" name="Google Shape;4040;p36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1" name="Google Shape;4041;p36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2" name="Google Shape;4042;p36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3" name="Google Shape;4043;p36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4" name="Google Shape;4044;p36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5" name="Google Shape;4045;p36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6" name="Google Shape;4046;p36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7" name="Google Shape;4047;p36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8" name="Google Shape;4048;p36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9" name="Google Shape;4049;p36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0" name="Google Shape;4050;p36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1" name="Google Shape;4051;p36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2" name="Google Shape;4052;p36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053" name="Google Shape;4053;p36"/>
          <p:cNvGrpSpPr/>
          <p:nvPr/>
        </p:nvGrpSpPr>
        <p:grpSpPr>
          <a:xfrm>
            <a:off x="2184399" y="202499"/>
            <a:ext cx="6305904" cy="974325"/>
            <a:chOff x="1776926" y="271320"/>
            <a:chExt cx="6305904" cy="974325"/>
          </a:xfrm>
        </p:grpSpPr>
        <p:sp>
          <p:nvSpPr>
            <p:cNvPr id="4054" name="Google Shape;4054;p36"/>
            <p:cNvSpPr/>
            <p:nvPr/>
          </p:nvSpPr>
          <p:spPr>
            <a:xfrm>
              <a:off x="1776926" y="271320"/>
              <a:ext cx="6305904" cy="974325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5" name="Google Shape;4055;p36"/>
            <p:cNvSpPr txBox="1"/>
            <p:nvPr/>
          </p:nvSpPr>
          <p:spPr>
            <a:xfrm>
              <a:off x="1821107" y="334829"/>
              <a:ext cx="6211482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0" u="none" strike="noStrike" cap="none">
                  <a:solidFill>
                    <a:srgbClr val="66330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現在，請你想想看，要如何表達你的感謝呢？表達感謝之意重要嗎？為什麼？</a:t>
              </a:r>
              <a:endParaRPr/>
            </a:p>
          </p:txBody>
        </p:sp>
      </p:grpSp>
      <p:pic>
        <p:nvPicPr>
          <p:cNvPr id="4056" name="Google Shape;4056;p36" descr="C:\Users\rachel.yu\Downloads\image-from-rawpixel-id-566610-jpe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3261" y="1172075"/>
            <a:ext cx="2127898" cy="2127898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57" name="Google Shape;4057;p36"/>
          <p:cNvSpPr txBox="1"/>
          <p:nvPr/>
        </p:nvSpPr>
        <p:spPr>
          <a:xfrm>
            <a:off x="131485" y="1750376"/>
            <a:ext cx="8887764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can you show your thankfulness?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do you feel when you say “thank you” to others?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do you feel when people say “thank you” to you?</a:t>
            </a:r>
            <a:endParaRPr/>
          </a:p>
        </p:txBody>
      </p:sp>
      <p:sp>
        <p:nvSpPr>
          <p:cNvPr id="4058" name="Google Shape;4058;p36"/>
          <p:cNvSpPr txBox="1"/>
          <p:nvPr/>
        </p:nvSpPr>
        <p:spPr>
          <a:xfrm>
            <a:off x="380606" y="2196567"/>
            <a:ext cx="364012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60A8"/>
                </a:solidFill>
                <a:latin typeface="Comic Sans MS"/>
                <a:ea typeface="Comic Sans MS"/>
                <a:cs typeface="Comic Sans MS"/>
                <a:sym typeface="Comic Sans MS"/>
              </a:rPr>
              <a:t>Say “thank you”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60A8"/>
                </a:solidFill>
                <a:latin typeface="Comic Sans MS"/>
                <a:ea typeface="Comic Sans MS"/>
                <a:cs typeface="Comic Sans MS"/>
                <a:sym typeface="Comic Sans MS"/>
              </a:rPr>
              <a:t>Write a thank you card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60A8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else?</a:t>
            </a:r>
            <a:endParaRPr sz="2000" b="0" i="0" u="none" strike="noStrike" cap="none">
              <a:solidFill>
                <a:srgbClr val="0060A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64" name="Google Shape;4064;p37"/>
          <p:cNvGrpSpPr/>
          <p:nvPr/>
        </p:nvGrpSpPr>
        <p:grpSpPr>
          <a:xfrm>
            <a:off x="1156733" y="2683846"/>
            <a:ext cx="3904119" cy="2347538"/>
            <a:chOff x="344858" y="2473412"/>
            <a:chExt cx="3904119" cy="2347538"/>
          </a:xfrm>
        </p:grpSpPr>
        <p:grpSp>
          <p:nvGrpSpPr>
            <p:cNvPr id="4065" name="Google Shape;4065;p37"/>
            <p:cNvGrpSpPr/>
            <p:nvPr/>
          </p:nvGrpSpPr>
          <p:grpSpPr>
            <a:xfrm>
              <a:off x="884947" y="2473412"/>
              <a:ext cx="2991476" cy="2297492"/>
              <a:chOff x="5232350" y="2156500"/>
              <a:chExt cx="3353296" cy="2575374"/>
            </a:xfrm>
          </p:grpSpPr>
          <p:sp>
            <p:nvSpPr>
              <p:cNvPr id="4066" name="Google Shape;4066;p37"/>
              <p:cNvSpPr/>
              <p:nvPr/>
            </p:nvSpPr>
            <p:spPr>
              <a:xfrm>
                <a:off x="5232350" y="2156500"/>
                <a:ext cx="3353296" cy="2575374"/>
              </a:xfrm>
              <a:custGeom>
                <a:avLst/>
                <a:gdLst/>
                <a:ahLst/>
                <a:cxnLst/>
                <a:rect l="l" t="t" r="r" b="b"/>
                <a:pathLst>
                  <a:path w="76168" h="58498" extrusionOk="0">
                    <a:moveTo>
                      <a:pt x="54626" y="20593"/>
                    </a:moveTo>
                    <a:cubicBezTo>
                      <a:pt x="53246" y="10901"/>
                      <a:pt x="39615" y="0"/>
                      <a:pt x="24817" y="10292"/>
                    </a:cubicBezTo>
                    <a:cubicBezTo>
                      <a:pt x="22629" y="11813"/>
                      <a:pt x="20761" y="13682"/>
                      <a:pt x="19549" y="16199"/>
                    </a:cubicBezTo>
                    <a:cubicBezTo>
                      <a:pt x="17788" y="15203"/>
                      <a:pt x="15879" y="15099"/>
                      <a:pt x="14358" y="16139"/>
                    </a:cubicBezTo>
                    <a:cubicBezTo>
                      <a:pt x="12270" y="17570"/>
                      <a:pt x="11543" y="20724"/>
                      <a:pt x="12290" y="23915"/>
                    </a:cubicBezTo>
                    <a:cubicBezTo>
                      <a:pt x="9968" y="23619"/>
                      <a:pt x="7662" y="24185"/>
                      <a:pt x="5720" y="25736"/>
                    </a:cubicBezTo>
                    <a:cubicBezTo>
                      <a:pt x="428" y="29958"/>
                      <a:pt x="0" y="39623"/>
                      <a:pt x="4478" y="46820"/>
                    </a:cubicBezTo>
                    <a:cubicBezTo>
                      <a:pt x="8958" y="54031"/>
                      <a:pt x="16300" y="56381"/>
                      <a:pt x="21134" y="52530"/>
                    </a:cubicBezTo>
                    <a:cubicBezTo>
                      <a:pt x="23016" y="51028"/>
                      <a:pt x="24272" y="48782"/>
                      <a:pt x="24894" y="46153"/>
                    </a:cubicBezTo>
                    <a:cubicBezTo>
                      <a:pt x="31654" y="54886"/>
                      <a:pt x="40720" y="58498"/>
                      <a:pt x="47140" y="54785"/>
                    </a:cubicBezTo>
                    <a:cubicBezTo>
                      <a:pt x="48934" y="53738"/>
                      <a:pt x="50375" y="52203"/>
                      <a:pt x="51475" y="50297"/>
                    </a:cubicBezTo>
                    <a:cubicBezTo>
                      <a:pt x="55333" y="54515"/>
                      <a:pt x="60430" y="57906"/>
                      <a:pt x="64328" y="56182"/>
                    </a:cubicBezTo>
                    <a:cubicBezTo>
                      <a:pt x="69526" y="53869"/>
                      <a:pt x="76168" y="41713"/>
                      <a:pt x="67802" y="36405"/>
                    </a:cubicBezTo>
                    <a:cubicBezTo>
                      <a:pt x="71415" y="26551"/>
                      <a:pt x="62658" y="16348"/>
                      <a:pt x="54626" y="205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7" name="Google Shape;4067;p37"/>
              <p:cNvSpPr/>
              <p:nvPr/>
            </p:nvSpPr>
            <p:spPr>
              <a:xfrm>
                <a:off x="8272044" y="3754586"/>
                <a:ext cx="168087" cy="323452"/>
              </a:xfrm>
              <a:custGeom>
                <a:avLst/>
                <a:gdLst/>
                <a:ahLst/>
                <a:cxnLst/>
                <a:rect l="l" t="t" r="r" b="b"/>
                <a:pathLst>
                  <a:path w="3818" h="7347" extrusionOk="0">
                    <a:moveTo>
                      <a:pt x="37" y="92"/>
                    </a:moveTo>
                    <a:cubicBezTo>
                      <a:pt x="2300" y="1839"/>
                      <a:pt x="3343" y="4398"/>
                      <a:pt x="3276" y="7222"/>
                    </a:cubicBezTo>
                    <a:cubicBezTo>
                      <a:pt x="3272" y="7347"/>
                      <a:pt x="3448" y="7340"/>
                      <a:pt x="3465" y="7222"/>
                    </a:cubicBezTo>
                    <a:cubicBezTo>
                      <a:pt x="3818" y="4435"/>
                      <a:pt x="2545" y="1475"/>
                      <a:pt x="88" y="25"/>
                    </a:cubicBezTo>
                    <a:cubicBezTo>
                      <a:pt x="51" y="1"/>
                      <a:pt x="0" y="62"/>
                      <a:pt x="37" y="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8" name="Google Shape;4068;p37"/>
              <p:cNvSpPr/>
              <p:nvPr/>
            </p:nvSpPr>
            <p:spPr>
              <a:xfrm>
                <a:off x="8362736" y="3695504"/>
                <a:ext cx="135685" cy="135817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3085" extrusionOk="0">
                    <a:moveTo>
                      <a:pt x="3078" y="1535"/>
                    </a:moveTo>
                    <a:cubicBezTo>
                      <a:pt x="3081" y="2387"/>
                      <a:pt x="2398" y="3077"/>
                      <a:pt x="1546" y="3080"/>
                    </a:cubicBezTo>
                    <a:cubicBezTo>
                      <a:pt x="698" y="3084"/>
                      <a:pt x="8" y="2400"/>
                      <a:pt x="4" y="1549"/>
                    </a:cubicBezTo>
                    <a:cubicBezTo>
                      <a:pt x="0" y="701"/>
                      <a:pt x="684" y="10"/>
                      <a:pt x="1535" y="7"/>
                    </a:cubicBezTo>
                    <a:cubicBezTo>
                      <a:pt x="2384" y="0"/>
                      <a:pt x="3074" y="687"/>
                      <a:pt x="3078" y="1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37"/>
              <p:cNvSpPr/>
              <p:nvPr/>
            </p:nvSpPr>
            <p:spPr>
              <a:xfrm>
                <a:off x="8233522" y="3287914"/>
                <a:ext cx="88798" cy="465696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10578" extrusionOk="0">
                    <a:moveTo>
                      <a:pt x="10" y="28"/>
                    </a:moveTo>
                    <a:cubicBezTo>
                      <a:pt x="1441" y="3508"/>
                      <a:pt x="1525" y="6834"/>
                      <a:pt x="320" y="10409"/>
                    </a:cubicBezTo>
                    <a:cubicBezTo>
                      <a:pt x="286" y="10510"/>
                      <a:pt x="448" y="10577"/>
                      <a:pt x="491" y="10484"/>
                    </a:cubicBezTo>
                    <a:cubicBezTo>
                      <a:pt x="2017" y="7198"/>
                      <a:pt x="1848" y="3158"/>
                      <a:pt x="37" y="14"/>
                    </a:cubicBezTo>
                    <a:cubicBezTo>
                      <a:pt x="27" y="1"/>
                      <a:pt x="0" y="11"/>
                      <a:pt x="10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37"/>
              <p:cNvSpPr/>
              <p:nvPr/>
            </p:nvSpPr>
            <p:spPr>
              <a:xfrm>
                <a:off x="5476735" y="3125196"/>
                <a:ext cx="295848" cy="98440"/>
              </a:xfrm>
              <a:custGeom>
                <a:avLst/>
                <a:gdLst/>
                <a:ahLst/>
                <a:cxnLst/>
                <a:rect l="l" t="t" r="r" b="b"/>
                <a:pathLst>
                  <a:path w="6720" h="2236" extrusionOk="0">
                    <a:moveTo>
                      <a:pt x="6643" y="913"/>
                    </a:moveTo>
                    <a:cubicBezTo>
                      <a:pt x="4508" y="1"/>
                      <a:pt x="1946" y="714"/>
                      <a:pt x="114" y="1976"/>
                    </a:cubicBezTo>
                    <a:cubicBezTo>
                      <a:pt x="1" y="2054"/>
                      <a:pt x="102" y="2235"/>
                      <a:pt x="226" y="2165"/>
                    </a:cubicBezTo>
                    <a:cubicBezTo>
                      <a:pt x="2330" y="973"/>
                      <a:pt x="4266" y="922"/>
                      <a:pt x="6602" y="1067"/>
                    </a:cubicBezTo>
                    <a:cubicBezTo>
                      <a:pt x="6679" y="1071"/>
                      <a:pt x="6719" y="946"/>
                      <a:pt x="6643" y="9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37"/>
              <p:cNvSpPr/>
              <p:nvPr/>
            </p:nvSpPr>
            <p:spPr>
              <a:xfrm>
                <a:off x="7433623" y="2603360"/>
                <a:ext cx="207710" cy="349382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7936" extrusionOk="0">
                    <a:moveTo>
                      <a:pt x="14" y="38"/>
                    </a:moveTo>
                    <a:cubicBezTo>
                      <a:pt x="2287" y="2283"/>
                      <a:pt x="3667" y="4784"/>
                      <a:pt x="4562" y="7844"/>
                    </a:cubicBezTo>
                    <a:cubicBezTo>
                      <a:pt x="4590" y="7935"/>
                      <a:pt x="4717" y="7898"/>
                      <a:pt x="4700" y="7807"/>
                    </a:cubicBezTo>
                    <a:cubicBezTo>
                      <a:pt x="4186" y="4794"/>
                      <a:pt x="2472" y="1872"/>
                      <a:pt x="31" y="10"/>
                    </a:cubicBezTo>
                    <a:cubicBezTo>
                      <a:pt x="18" y="1"/>
                      <a:pt x="1" y="24"/>
                      <a:pt x="14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2" name="Google Shape;4072;p37"/>
              <p:cNvSpPr/>
              <p:nvPr/>
            </p:nvSpPr>
            <p:spPr>
              <a:xfrm>
                <a:off x="5824096" y="2620266"/>
                <a:ext cx="437873" cy="261156"/>
              </a:xfrm>
              <a:custGeom>
                <a:avLst/>
                <a:gdLst/>
                <a:ahLst/>
                <a:cxnLst/>
                <a:rect l="l" t="t" r="r" b="b"/>
                <a:pathLst>
                  <a:path w="9946" h="5932" extrusionOk="0">
                    <a:moveTo>
                      <a:pt x="9882" y="20"/>
                    </a:moveTo>
                    <a:cubicBezTo>
                      <a:pt x="8821" y="619"/>
                      <a:pt x="7909" y="1407"/>
                      <a:pt x="7138" y="2356"/>
                    </a:cubicBezTo>
                    <a:cubicBezTo>
                      <a:pt x="6509" y="3134"/>
                      <a:pt x="6138" y="4615"/>
                      <a:pt x="5172" y="4427"/>
                    </a:cubicBezTo>
                    <a:cubicBezTo>
                      <a:pt x="4424" y="4282"/>
                      <a:pt x="3930" y="3858"/>
                      <a:pt x="3081" y="4003"/>
                    </a:cubicBezTo>
                    <a:cubicBezTo>
                      <a:pt x="1920" y="4198"/>
                      <a:pt x="964" y="4975"/>
                      <a:pt x="86" y="5713"/>
                    </a:cubicBezTo>
                    <a:cubicBezTo>
                      <a:pt x="1" y="5783"/>
                      <a:pt x="112" y="5931"/>
                      <a:pt x="203" y="5867"/>
                    </a:cubicBezTo>
                    <a:cubicBezTo>
                      <a:pt x="1765" y="4736"/>
                      <a:pt x="3879" y="3242"/>
                      <a:pt x="5575" y="5181"/>
                    </a:cubicBezTo>
                    <a:cubicBezTo>
                      <a:pt x="5623" y="5238"/>
                      <a:pt x="5741" y="5232"/>
                      <a:pt x="5774" y="5157"/>
                    </a:cubicBezTo>
                    <a:cubicBezTo>
                      <a:pt x="6686" y="3030"/>
                      <a:pt x="8053" y="1434"/>
                      <a:pt x="9912" y="74"/>
                    </a:cubicBezTo>
                    <a:cubicBezTo>
                      <a:pt x="9946" y="50"/>
                      <a:pt x="9918" y="0"/>
                      <a:pt x="9882" y="2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3" name="Google Shape;4073;p37"/>
              <p:cNvSpPr/>
              <p:nvPr/>
            </p:nvSpPr>
            <p:spPr>
              <a:xfrm>
                <a:off x="5958242" y="2556517"/>
                <a:ext cx="145459" cy="145459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304" extrusionOk="0">
                    <a:moveTo>
                      <a:pt x="3300" y="1643"/>
                    </a:moveTo>
                    <a:cubicBezTo>
                      <a:pt x="3303" y="2556"/>
                      <a:pt x="2569" y="3296"/>
                      <a:pt x="1660" y="3299"/>
                    </a:cubicBezTo>
                    <a:cubicBezTo>
                      <a:pt x="751" y="3303"/>
                      <a:pt x="11" y="2569"/>
                      <a:pt x="4" y="1660"/>
                    </a:cubicBezTo>
                    <a:cubicBezTo>
                      <a:pt x="0" y="748"/>
                      <a:pt x="735" y="7"/>
                      <a:pt x="1647" y="4"/>
                    </a:cubicBezTo>
                    <a:cubicBezTo>
                      <a:pt x="2556" y="0"/>
                      <a:pt x="3296" y="734"/>
                      <a:pt x="3300" y="164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4" name="Google Shape;4074;p37"/>
              <p:cNvSpPr/>
              <p:nvPr/>
            </p:nvSpPr>
            <p:spPr>
              <a:xfrm>
                <a:off x="5609648" y="3027195"/>
                <a:ext cx="80830" cy="80830"/>
              </a:xfrm>
              <a:custGeom>
                <a:avLst/>
                <a:gdLst/>
                <a:ahLst/>
                <a:cxnLst/>
                <a:rect l="l" t="t" r="r" b="b"/>
                <a:pathLst>
                  <a:path w="1836" h="1836" extrusionOk="0">
                    <a:moveTo>
                      <a:pt x="1836" y="917"/>
                    </a:moveTo>
                    <a:cubicBezTo>
                      <a:pt x="1836" y="1422"/>
                      <a:pt x="1428" y="1832"/>
                      <a:pt x="923" y="1836"/>
                    </a:cubicBezTo>
                    <a:cubicBezTo>
                      <a:pt x="418" y="1836"/>
                      <a:pt x="4" y="1428"/>
                      <a:pt x="4" y="923"/>
                    </a:cubicBezTo>
                    <a:cubicBezTo>
                      <a:pt x="1" y="418"/>
                      <a:pt x="408" y="8"/>
                      <a:pt x="913" y="5"/>
                    </a:cubicBezTo>
                    <a:cubicBezTo>
                      <a:pt x="1422" y="1"/>
                      <a:pt x="1832" y="409"/>
                      <a:pt x="1836" y="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5" name="Google Shape;4075;p37"/>
              <p:cNvSpPr/>
              <p:nvPr/>
            </p:nvSpPr>
            <p:spPr>
              <a:xfrm>
                <a:off x="7749462" y="2772462"/>
                <a:ext cx="148716" cy="148672"/>
              </a:xfrm>
              <a:custGeom>
                <a:avLst/>
                <a:gdLst/>
                <a:ahLst/>
                <a:cxnLst/>
                <a:rect l="l" t="t" r="r" b="b"/>
                <a:pathLst>
                  <a:path w="3378" h="3377" extrusionOk="0">
                    <a:moveTo>
                      <a:pt x="3374" y="1683"/>
                    </a:moveTo>
                    <a:cubicBezTo>
                      <a:pt x="3377" y="2612"/>
                      <a:pt x="2627" y="3370"/>
                      <a:pt x="1698" y="3373"/>
                    </a:cubicBezTo>
                    <a:cubicBezTo>
                      <a:pt x="764" y="3377"/>
                      <a:pt x="7" y="2626"/>
                      <a:pt x="4" y="1697"/>
                    </a:cubicBezTo>
                    <a:cubicBezTo>
                      <a:pt x="1" y="768"/>
                      <a:pt x="752" y="10"/>
                      <a:pt x="1681" y="7"/>
                    </a:cubicBezTo>
                    <a:cubicBezTo>
                      <a:pt x="2613" y="0"/>
                      <a:pt x="3370" y="751"/>
                      <a:pt x="3374" y="168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6" name="Google Shape;4076;p37"/>
              <p:cNvSpPr/>
              <p:nvPr/>
            </p:nvSpPr>
            <p:spPr>
              <a:xfrm>
                <a:off x="7942998" y="2853381"/>
                <a:ext cx="71056" cy="71188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1617" extrusionOk="0">
                    <a:moveTo>
                      <a:pt x="1614" y="805"/>
                    </a:moveTo>
                    <a:cubicBezTo>
                      <a:pt x="1614" y="1249"/>
                      <a:pt x="1256" y="1613"/>
                      <a:pt x="809" y="1613"/>
                    </a:cubicBezTo>
                    <a:cubicBezTo>
                      <a:pt x="364" y="1616"/>
                      <a:pt x="4" y="1256"/>
                      <a:pt x="1" y="812"/>
                    </a:cubicBezTo>
                    <a:cubicBezTo>
                      <a:pt x="1" y="367"/>
                      <a:pt x="358" y="4"/>
                      <a:pt x="802" y="4"/>
                    </a:cubicBezTo>
                    <a:cubicBezTo>
                      <a:pt x="1250" y="0"/>
                      <a:pt x="1610" y="361"/>
                      <a:pt x="1614" y="8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7" name="Google Shape;4077;p37"/>
              <p:cNvSpPr/>
              <p:nvPr/>
            </p:nvSpPr>
            <p:spPr>
              <a:xfrm>
                <a:off x="8498907" y="3895116"/>
                <a:ext cx="67843" cy="67931"/>
              </a:xfrm>
              <a:custGeom>
                <a:avLst/>
                <a:gdLst/>
                <a:ahLst/>
                <a:cxnLst/>
                <a:rect l="l" t="t" r="r" b="b"/>
                <a:pathLst>
                  <a:path w="1541" h="1543" extrusionOk="0">
                    <a:moveTo>
                      <a:pt x="1540" y="768"/>
                    </a:moveTo>
                    <a:cubicBezTo>
                      <a:pt x="1540" y="1192"/>
                      <a:pt x="1200" y="1539"/>
                      <a:pt x="773" y="1539"/>
                    </a:cubicBezTo>
                    <a:cubicBezTo>
                      <a:pt x="348" y="1543"/>
                      <a:pt x="5" y="1199"/>
                      <a:pt x="1" y="775"/>
                    </a:cubicBezTo>
                    <a:cubicBezTo>
                      <a:pt x="1" y="351"/>
                      <a:pt x="341" y="4"/>
                      <a:pt x="769" y="0"/>
                    </a:cubicBezTo>
                    <a:cubicBezTo>
                      <a:pt x="1193" y="0"/>
                      <a:pt x="1536" y="344"/>
                      <a:pt x="1540" y="7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8" name="Google Shape;4078;p37"/>
              <p:cNvSpPr/>
              <p:nvPr/>
            </p:nvSpPr>
            <p:spPr>
              <a:xfrm>
                <a:off x="7159917" y="3217077"/>
                <a:ext cx="352200" cy="56352"/>
              </a:xfrm>
              <a:custGeom>
                <a:avLst/>
                <a:gdLst/>
                <a:ahLst/>
                <a:cxnLst/>
                <a:rect l="l" t="t" r="r" b="b"/>
                <a:pathLst>
                  <a:path w="8000" h="1280" extrusionOk="0">
                    <a:moveTo>
                      <a:pt x="1" y="27"/>
                    </a:moveTo>
                    <a:lnTo>
                      <a:pt x="1" y="27"/>
                    </a:lnTo>
                    <a:lnTo>
                      <a:pt x="4" y="27"/>
                    </a:lnTo>
                    <a:lnTo>
                      <a:pt x="1" y="27"/>
                    </a:lnTo>
                    <a:close/>
                    <a:moveTo>
                      <a:pt x="7995" y="1"/>
                    </a:moveTo>
                    <a:cubicBezTo>
                      <a:pt x="6811" y="1"/>
                      <a:pt x="5562" y="731"/>
                      <a:pt x="4794" y="1279"/>
                    </a:cubicBezTo>
                    <a:cubicBezTo>
                      <a:pt x="4471" y="1024"/>
                      <a:pt x="4110" y="815"/>
                      <a:pt x="3717" y="661"/>
                    </a:cubicBezTo>
                    <a:lnTo>
                      <a:pt x="3717" y="661"/>
                    </a:lnTo>
                    <a:lnTo>
                      <a:pt x="3717" y="661"/>
                    </a:lnTo>
                    <a:cubicBezTo>
                      <a:pt x="4110" y="815"/>
                      <a:pt x="4471" y="1024"/>
                      <a:pt x="4794" y="1279"/>
                    </a:cubicBezTo>
                    <a:lnTo>
                      <a:pt x="4794" y="1279"/>
                    </a:lnTo>
                    <a:cubicBezTo>
                      <a:pt x="5562" y="731"/>
                      <a:pt x="6811" y="1"/>
                      <a:pt x="7995" y="1"/>
                    </a:cubicBezTo>
                    <a:close/>
                    <a:moveTo>
                      <a:pt x="7999" y="1"/>
                    </a:moveTo>
                    <a:lnTo>
                      <a:pt x="7999" y="1"/>
                    </a:lnTo>
                    <a:lnTo>
                      <a:pt x="79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9" name="Google Shape;4079;p37"/>
              <p:cNvSpPr/>
              <p:nvPr/>
            </p:nvSpPr>
            <p:spPr>
              <a:xfrm>
                <a:off x="7048444" y="3218266"/>
                <a:ext cx="111515" cy="15629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355" extrusionOk="0">
                    <a:moveTo>
                      <a:pt x="2533" y="0"/>
                    </a:moveTo>
                    <a:cubicBezTo>
                      <a:pt x="2024" y="0"/>
                      <a:pt x="1519" y="31"/>
                      <a:pt x="1031" y="88"/>
                    </a:cubicBezTo>
                    <a:cubicBezTo>
                      <a:pt x="690" y="125"/>
                      <a:pt x="344" y="222"/>
                      <a:pt x="0" y="354"/>
                    </a:cubicBezTo>
                    <a:lnTo>
                      <a:pt x="0" y="354"/>
                    </a:lnTo>
                    <a:cubicBezTo>
                      <a:pt x="344" y="222"/>
                      <a:pt x="690" y="125"/>
                      <a:pt x="1031" y="88"/>
                    </a:cubicBezTo>
                    <a:cubicBezTo>
                      <a:pt x="1519" y="31"/>
                      <a:pt x="2024" y="0"/>
                      <a:pt x="25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0" name="Google Shape;4080;p37"/>
              <p:cNvSpPr/>
              <p:nvPr/>
            </p:nvSpPr>
            <p:spPr>
              <a:xfrm>
                <a:off x="5408418" y="2368281"/>
                <a:ext cx="3001210" cy="2304967"/>
              </a:xfrm>
              <a:custGeom>
                <a:avLst/>
                <a:gdLst/>
                <a:ahLst/>
                <a:cxnLst/>
                <a:rect l="l" t="t" r="r" b="b"/>
                <a:pathLst>
                  <a:path w="76168" h="58498" extrusionOk="0">
                    <a:moveTo>
                      <a:pt x="54626" y="20593"/>
                    </a:moveTo>
                    <a:cubicBezTo>
                      <a:pt x="53246" y="10901"/>
                      <a:pt x="39615" y="0"/>
                      <a:pt x="24817" y="10292"/>
                    </a:cubicBezTo>
                    <a:cubicBezTo>
                      <a:pt x="22629" y="11813"/>
                      <a:pt x="20761" y="13682"/>
                      <a:pt x="19549" y="16199"/>
                    </a:cubicBezTo>
                    <a:cubicBezTo>
                      <a:pt x="17788" y="15203"/>
                      <a:pt x="15879" y="15099"/>
                      <a:pt x="14358" y="16139"/>
                    </a:cubicBezTo>
                    <a:cubicBezTo>
                      <a:pt x="12270" y="17570"/>
                      <a:pt x="11543" y="20724"/>
                      <a:pt x="12290" y="23915"/>
                    </a:cubicBezTo>
                    <a:cubicBezTo>
                      <a:pt x="9968" y="23619"/>
                      <a:pt x="7662" y="24185"/>
                      <a:pt x="5720" y="25736"/>
                    </a:cubicBezTo>
                    <a:cubicBezTo>
                      <a:pt x="428" y="29958"/>
                      <a:pt x="0" y="39623"/>
                      <a:pt x="4478" y="46820"/>
                    </a:cubicBezTo>
                    <a:cubicBezTo>
                      <a:pt x="8958" y="54031"/>
                      <a:pt x="16300" y="56381"/>
                      <a:pt x="21134" y="52530"/>
                    </a:cubicBezTo>
                    <a:cubicBezTo>
                      <a:pt x="23016" y="51028"/>
                      <a:pt x="24272" y="48782"/>
                      <a:pt x="24894" y="46153"/>
                    </a:cubicBezTo>
                    <a:cubicBezTo>
                      <a:pt x="31654" y="54886"/>
                      <a:pt x="40720" y="58498"/>
                      <a:pt x="47140" y="54785"/>
                    </a:cubicBezTo>
                    <a:cubicBezTo>
                      <a:pt x="48934" y="53738"/>
                      <a:pt x="50375" y="52203"/>
                      <a:pt x="51475" y="50297"/>
                    </a:cubicBezTo>
                    <a:cubicBezTo>
                      <a:pt x="55333" y="54515"/>
                      <a:pt x="60430" y="57906"/>
                      <a:pt x="64328" y="56182"/>
                    </a:cubicBezTo>
                    <a:cubicBezTo>
                      <a:pt x="69526" y="53869"/>
                      <a:pt x="76168" y="41713"/>
                      <a:pt x="67802" y="36405"/>
                    </a:cubicBezTo>
                    <a:cubicBezTo>
                      <a:pt x="71415" y="26551"/>
                      <a:pt x="62658" y="16348"/>
                      <a:pt x="54626" y="2059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1" name="Google Shape;4081;p37"/>
              <p:cNvSpPr/>
              <p:nvPr/>
            </p:nvSpPr>
            <p:spPr>
              <a:xfrm>
                <a:off x="6617919" y="3227291"/>
                <a:ext cx="20207" cy="484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1" extrusionOk="0">
                    <a:moveTo>
                      <a:pt x="455" y="0"/>
                    </a:moveTo>
                    <a:cubicBezTo>
                      <a:pt x="303" y="0"/>
                      <a:pt x="152" y="4"/>
                      <a:pt x="0" y="11"/>
                    </a:cubicBezTo>
                    <a:cubicBezTo>
                      <a:pt x="152" y="4"/>
                      <a:pt x="303" y="0"/>
                      <a:pt x="455" y="0"/>
                    </a:cubicBezTo>
                    <a:close/>
                    <a:moveTo>
                      <a:pt x="455" y="0"/>
                    </a:moveTo>
                    <a:lnTo>
                      <a:pt x="455" y="0"/>
                    </a:lnTo>
                    <a:lnTo>
                      <a:pt x="4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82" name="Google Shape;4082;p37"/>
            <p:cNvGrpSpPr/>
            <p:nvPr/>
          </p:nvGrpSpPr>
          <p:grpSpPr>
            <a:xfrm>
              <a:off x="344858" y="3299612"/>
              <a:ext cx="3904119" cy="1521338"/>
              <a:chOff x="4626937" y="3082629"/>
              <a:chExt cx="4376324" cy="1705345"/>
            </a:xfrm>
          </p:grpSpPr>
          <p:grpSp>
            <p:nvGrpSpPr>
              <p:cNvPr id="4083" name="Google Shape;4083;p37"/>
              <p:cNvGrpSpPr/>
              <p:nvPr/>
            </p:nvGrpSpPr>
            <p:grpSpPr>
              <a:xfrm>
                <a:off x="7322196" y="3082629"/>
                <a:ext cx="1681065" cy="1705345"/>
                <a:chOff x="7322196" y="3082629"/>
                <a:chExt cx="1681065" cy="1705345"/>
              </a:xfrm>
            </p:grpSpPr>
            <p:sp>
              <p:nvSpPr>
                <p:cNvPr id="4084" name="Google Shape;4084;p37"/>
                <p:cNvSpPr/>
                <p:nvPr/>
              </p:nvSpPr>
              <p:spPr>
                <a:xfrm rot="-10328254" flipH="1">
                  <a:off x="8019786" y="3711829"/>
                  <a:ext cx="944861" cy="629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94" h="55826" extrusionOk="0">
                      <a:moveTo>
                        <a:pt x="37238" y="13816"/>
                      </a:moveTo>
                      <a:cubicBezTo>
                        <a:pt x="38325" y="15829"/>
                        <a:pt x="38913" y="18072"/>
                        <a:pt x="38670" y="20443"/>
                      </a:cubicBezTo>
                      <a:cubicBezTo>
                        <a:pt x="38409" y="22994"/>
                        <a:pt x="37026" y="25444"/>
                        <a:pt x="34552" y="26391"/>
                      </a:cubicBezTo>
                      <a:cubicBezTo>
                        <a:pt x="33866" y="26654"/>
                        <a:pt x="33121" y="26794"/>
                        <a:pt x="32383" y="26794"/>
                      </a:cubicBezTo>
                      <a:cubicBezTo>
                        <a:pt x="30835" y="26794"/>
                        <a:pt x="29321" y="26178"/>
                        <a:pt x="28460" y="24787"/>
                      </a:cubicBezTo>
                      <a:cubicBezTo>
                        <a:pt x="27235" y="22812"/>
                        <a:pt x="27702" y="20095"/>
                        <a:pt x="28953" y="18251"/>
                      </a:cubicBezTo>
                      <a:cubicBezTo>
                        <a:pt x="30415" y="16096"/>
                        <a:pt x="32966" y="14909"/>
                        <a:pt x="35402" y="14243"/>
                      </a:cubicBezTo>
                      <a:cubicBezTo>
                        <a:pt x="36004" y="14077"/>
                        <a:pt x="36616" y="13938"/>
                        <a:pt x="37238" y="13816"/>
                      </a:cubicBezTo>
                      <a:close/>
                      <a:moveTo>
                        <a:pt x="12461" y="1"/>
                      </a:moveTo>
                      <a:cubicBezTo>
                        <a:pt x="8464" y="1"/>
                        <a:pt x="4467" y="649"/>
                        <a:pt x="669" y="1915"/>
                      </a:cubicBezTo>
                      <a:cubicBezTo>
                        <a:pt x="1" y="2136"/>
                        <a:pt x="193" y="3112"/>
                        <a:pt x="799" y="3112"/>
                      </a:cubicBezTo>
                      <a:cubicBezTo>
                        <a:pt x="859" y="3112"/>
                        <a:pt x="923" y="3103"/>
                        <a:pt x="990" y="3082"/>
                      </a:cubicBezTo>
                      <a:cubicBezTo>
                        <a:pt x="4430" y="2021"/>
                        <a:pt x="8079" y="1482"/>
                        <a:pt x="11738" y="1482"/>
                      </a:cubicBezTo>
                      <a:cubicBezTo>
                        <a:pt x="18905" y="1482"/>
                        <a:pt x="26110" y="3548"/>
                        <a:pt x="31850" y="7801"/>
                      </a:cubicBezTo>
                      <a:cubicBezTo>
                        <a:pt x="33392" y="8945"/>
                        <a:pt x="34847" y="10335"/>
                        <a:pt x="36020" y="11915"/>
                      </a:cubicBezTo>
                      <a:cubicBezTo>
                        <a:pt x="33030" y="12578"/>
                        <a:pt x="30205" y="13833"/>
                        <a:pt x="28189" y="15988"/>
                      </a:cubicBezTo>
                      <a:cubicBezTo>
                        <a:pt x="25256" y="19124"/>
                        <a:pt x="24559" y="24960"/>
                        <a:pt x="28474" y="27656"/>
                      </a:cubicBezTo>
                      <a:cubicBezTo>
                        <a:pt x="29640" y="28459"/>
                        <a:pt x="30941" y="28817"/>
                        <a:pt x="32243" y="28817"/>
                      </a:cubicBezTo>
                      <a:cubicBezTo>
                        <a:pt x="35279" y="28817"/>
                        <a:pt x="38315" y="26867"/>
                        <a:pt x="39627" y="24064"/>
                      </a:cubicBezTo>
                      <a:cubicBezTo>
                        <a:pt x="41241" y="20626"/>
                        <a:pt x="40734" y="16810"/>
                        <a:pt x="39119" y="13518"/>
                      </a:cubicBezTo>
                      <a:cubicBezTo>
                        <a:pt x="40178" y="13390"/>
                        <a:pt x="41251" y="13323"/>
                        <a:pt x="42324" y="13323"/>
                      </a:cubicBezTo>
                      <a:cubicBezTo>
                        <a:pt x="45706" y="13323"/>
                        <a:pt x="49095" y="13982"/>
                        <a:pt x="52076" y="15423"/>
                      </a:cubicBezTo>
                      <a:cubicBezTo>
                        <a:pt x="56559" y="17592"/>
                        <a:pt x="60128" y="21486"/>
                        <a:pt x="61275" y="26394"/>
                      </a:cubicBezTo>
                      <a:cubicBezTo>
                        <a:pt x="62513" y="31692"/>
                        <a:pt x="61329" y="37217"/>
                        <a:pt x="62158" y="42568"/>
                      </a:cubicBezTo>
                      <a:cubicBezTo>
                        <a:pt x="62899" y="47382"/>
                        <a:pt x="65530" y="51479"/>
                        <a:pt x="69834" y="53841"/>
                      </a:cubicBezTo>
                      <a:cubicBezTo>
                        <a:pt x="72145" y="55108"/>
                        <a:pt x="74752" y="55826"/>
                        <a:pt x="77350" y="55826"/>
                      </a:cubicBezTo>
                      <a:cubicBezTo>
                        <a:pt x="79231" y="55826"/>
                        <a:pt x="81107" y="55449"/>
                        <a:pt x="82862" y="54632"/>
                      </a:cubicBezTo>
                      <a:cubicBezTo>
                        <a:pt x="83793" y="54199"/>
                        <a:pt x="83280" y="52760"/>
                        <a:pt x="82374" y="52760"/>
                      </a:cubicBezTo>
                      <a:cubicBezTo>
                        <a:pt x="82283" y="52760"/>
                        <a:pt x="82188" y="52774"/>
                        <a:pt x="82090" y="52806"/>
                      </a:cubicBezTo>
                      <a:cubicBezTo>
                        <a:pt x="80597" y="53284"/>
                        <a:pt x="79052" y="53524"/>
                        <a:pt x="77517" y="53524"/>
                      </a:cubicBezTo>
                      <a:cubicBezTo>
                        <a:pt x="74177" y="53524"/>
                        <a:pt x="70890" y="52385"/>
                        <a:pt x="68314" y="50078"/>
                      </a:cubicBezTo>
                      <a:cubicBezTo>
                        <a:pt x="63582" y="45839"/>
                        <a:pt x="63930" y="39463"/>
                        <a:pt x="63958" y="33637"/>
                      </a:cubicBezTo>
                      <a:cubicBezTo>
                        <a:pt x="63988" y="27941"/>
                        <a:pt x="63176" y="22541"/>
                        <a:pt x="59221" y="18173"/>
                      </a:cubicBezTo>
                      <a:cubicBezTo>
                        <a:pt x="55331" y="13877"/>
                        <a:pt x="49722" y="11692"/>
                        <a:pt x="44011" y="11353"/>
                      </a:cubicBezTo>
                      <a:cubicBezTo>
                        <a:pt x="43380" y="11316"/>
                        <a:pt x="42729" y="11296"/>
                        <a:pt x="42065" y="11296"/>
                      </a:cubicBezTo>
                      <a:cubicBezTo>
                        <a:pt x="40740" y="11296"/>
                        <a:pt x="39363" y="11376"/>
                        <a:pt x="37993" y="11563"/>
                      </a:cubicBezTo>
                      <a:cubicBezTo>
                        <a:pt x="37628" y="11019"/>
                        <a:pt x="37235" y="10491"/>
                        <a:pt x="36816" y="9997"/>
                      </a:cubicBezTo>
                      <a:cubicBezTo>
                        <a:pt x="32783" y="5203"/>
                        <a:pt x="26552" y="2280"/>
                        <a:pt x="20540" y="907"/>
                      </a:cubicBezTo>
                      <a:cubicBezTo>
                        <a:pt x="17888" y="300"/>
                        <a:pt x="15175" y="1"/>
                        <a:pt x="12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085" name="Google Shape;4085;p37"/>
                <p:cNvGrpSpPr/>
                <p:nvPr/>
              </p:nvGrpSpPr>
              <p:grpSpPr>
                <a:xfrm flipH="1">
                  <a:off x="7322196" y="3082629"/>
                  <a:ext cx="1466715" cy="1705345"/>
                  <a:chOff x="5032202" y="3082629"/>
                  <a:chExt cx="1466715" cy="1705345"/>
                </a:xfrm>
              </p:grpSpPr>
              <p:grpSp>
                <p:nvGrpSpPr>
                  <p:cNvPr id="4086" name="Google Shape;4086;p37"/>
                  <p:cNvGrpSpPr/>
                  <p:nvPr/>
                </p:nvGrpSpPr>
                <p:grpSpPr>
                  <a:xfrm>
                    <a:off x="5032202" y="3565172"/>
                    <a:ext cx="791753" cy="307700"/>
                    <a:chOff x="3986502" y="3479447"/>
                    <a:chExt cx="791753" cy="307700"/>
                  </a:xfrm>
                </p:grpSpPr>
                <p:sp>
                  <p:nvSpPr>
                    <p:cNvPr id="4087" name="Google Shape;4087;p37"/>
                    <p:cNvSpPr/>
                    <p:nvPr/>
                  </p:nvSpPr>
                  <p:spPr>
                    <a:xfrm>
                      <a:off x="4069171" y="3517722"/>
                      <a:ext cx="709084" cy="269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30" h="3963" extrusionOk="0">
                          <a:moveTo>
                            <a:pt x="23" y="145"/>
                          </a:moveTo>
                          <a:cubicBezTo>
                            <a:pt x="407" y="1754"/>
                            <a:pt x="2205" y="2599"/>
                            <a:pt x="3626" y="3114"/>
                          </a:cubicBezTo>
                          <a:cubicBezTo>
                            <a:pt x="5820" y="3912"/>
                            <a:pt x="8143" y="3962"/>
                            <a:pt x="10301" y="3023"/>
                          </a:cubicBezTo>
                          <a:cubicBezTo>
                            <a:pt x="10430" y="2969"/>
                            <a:pt x="10318" y="2862"/>
                            <a:pt x="10214" y="2909"/>
                          </a:cubicBezTo>
                          <a:cubicBezTo>
                            <a:pt x="8046" y="3852"/>
                            <a:pt x="5716" y="3743"/>
                            <a:pt x="3532" y="2902"/>
                          </a:cubicBezTo>
                          <a:cubicBezTo>
                            <a:pt x="2209" y="2394"/>
                            <a:pt x="579" y="1593"/>
                            <a:pt x="222" y="91"/>
                          </a:cubicBezTo>
                          <a:cubicBezTo>
                            <a:pt x="199" y="0"/>
                            <a:pt x="0" y="54"/>
                            <a:pt x="23" y="145"/>
                          </a:cubicBezTo>
                          <a:close/>
                        </a:path>
                      </a:pathLst>
                    </a:custGeom>
                    <a:solidFill>
                      <a:srgbClr val="6E292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88" name="Google Shape;4088;p37"/>
                    <p:cNvSpPr/>
                    <p:nvPr/>
                  </p:nvSpPr>
                  <p:spPr>
                    <a:xfrm>
                      <a:off x="4166185" y="3551102"/>
                      <a:ext cx="51329" cy="12223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55" h="1798" extrusionOk="0">
                          <a:moveTo>
                            <a:pt x="71" y="109"/>
                          </a:moveTo>
                          <a:cubicBezTo>
                            <a:pt x="1" y="657"/>
                            <a:pt x="125" y="1330"/>
                            <a:pt x="512" y="1741"/>
                          </a:cubicBezTo>
                          <a:cubicBezTo>
                            <a:pt x="563" y="1798"/>
                            <a:pt x="754" y="1721"/>
                            <a:pt x="697" y="1661"/>
                          </a:cubicBezTo>
                          <a:cubicBezTo>
                            <a:pt x="330" y="1273"/>
                            <a:pt x="203" y="610"/>
                            <a:pt x="273" y="88"/>
                          </a:cubicBezTo>
                          <a:cubicBezTo>
                            <a:pt x="283" y="0"/>
                            <a:pt x="81" y="34"/>
                            <a:pt x="71" y="109"/>
                          </a:cubicBezTo>
                          <a:close/>
                        </a:path>
                      </a:pathLst>
                    </a:custGeom>
                    <a:solidFill>
                      <a:srgbClr val="6E292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89" name="Google Shape;4089;p37"/>
                    <p:cNvSpPr/>
                    <p:nvPr/>
                  </p:nvSpPr>
                  <p:spPr>
                    <a:xfrm>
                      <a:off x="4015123" y="3595972"/>
                      <a:ext cx="133726" cy="33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67" h="499" extrusionOk="0">
                          <a:moveTo>
                            <a:pt x="85" y="145"/>
                          </a:moveTo>
                          <a:cubicBezTo>
                            <a:pt x="621" y="499"/>
                            <a:pt x="1193" y="451"/>
                            <a:pt x="1805" y="435"/>
                          </a:cubicBezTo>
                          <a:cubicBezTo>
                            <a:pt x="1913" y="431"/>
                            <a:pt x="1967" y="307"/>
                            <a:pt x="1828" y="310"/>
                          </a:cubicBezTo>
                          <a:cubicBezTo>
                            <a:pt x="1263" y="324"/>
                            <a:pt x="738" y="367"/>
                            <a:pt x="243" y="41"/>
                          </a:cubicBezTo>
                          <a:cubicBezTo>
                            <a:pt x="179" y="0"/>
                            <a:pt x="1" y="88"/>
                            <a:pt x="85" y="145"/>
                          </a:cubicBezTo>
                          <a:close/>
                        </a:path>
                      </a:pathLst>
                    </a:custGeom>
                    <a:solidFill>
                      <a:srgbClr val="6E292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90" name="Google Shape;4090;p37"/>
                    <p:cNvSpPr/>
                    <p:nvPr/>
                  </p:nvSpPr>
                  <p:spPr>
                    <a:xfrm>
                      <a:off x="4026137" y="3479447"/>
                      <a:ext cx="79950" cy="78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6" h="1149" extrusionOk="0">
                          <a:moveTo>
                            <a:pt x="808" y="109"/>
                          </a:moveTo>
                          <a:cubicBezTo>
                            <a:pt x="661" y="11"/>
                            <a:pt x="354" y="1"/>
                            <a:pt x="199" y="145"/>
                          </a:cubicBezTo>
                          <a:cubicBezTo>
                            <a:pt x="115" y="223"/>
                            <a:pt x="41" y="318"/>
                            <a:pt x="17" y="425"/>
                          </a:cubicBezTo>
                          <a:cubicBezTo>
                            <a:pt x="0" y="496"/>
                            <a:pt x="7" y="563"/>
                            <a:pt x="24" y="627"/>
                          </a:cubicBezTo>
                          <a:cubicBezTo>
                            <a:pt x="98" y="947"/>
                            <a:pt x="394" y="1149"/>
                            <a:pt x="721" y="1105"/>
                          </a:cubicBezTo>
                          <a:cubicBezTo>
                            <a:pt x="832" y="1088"/>
                            <a:pt x="953" y="1041"/>
                            <a:pt x="1040" y="947"/>
                          </a:cubicBezTo>
                          <a:cubicBezTo>
                            <a:pt x="1161" y="806"/>
                            <a:pt x="1175" y="597"/>
                            <a:pt x="1111" y="448"/>
                          </a:cubicBezTo>
                          <a:cubicBezTo>
                            <a:pt x="1051" y="304"/>
                            <a:pt x="950" y="206"/>
                            <a:pt x="808" y="109"/>
                          </a:cubicBezTo>
                          <a:close/>
                        </a:path>
                      </a:pathLst>
                    </a:custGeom>
                    <a:solidFill>
                      <a:schemeClr val="hlink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91" name="Google Shape;4091;p37"/>
                    <p:cNvSpPr/>
                    <p:nvPr/>
                  </p:nvSpPr>
                  <p:spPr>
                    <a:xfrm>
                      <a:off x="3986502" y="3585910"/>
                      <a:ext cx="79950" cy="783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6" h="1152" extrusionOk="0">
                          <a:moveTo>
                            <a:pt x="809" y="111"/>
                          </a:moveTo>
                          <a:cubicBezTo>
                            <a:pt x="664" y="14"/>
                            <a:pt x="355" y="1"/>
                            <a:pt x="200" y="148"/>
                          </a:cubicBezTo>
                          <a:cubicBezTo>
                            <a:pt x="119" y="223"/>
                            <a:pt x="41" y="321"/>
                            <a:pt x="18" y="428"/>
                          </a:cubicBezTo>
                          <a:cubicBezTo>
                            <a:pt x="1" y="495"/>
                            <a:pt x="7" y="566"/>
                            <a:pt x="24" y="630"/>
                          </a:cubicBezTo>
                          <a:cubicBezTo>
                            <a:pt x="102" y="947"/>
                            <a:pt x="398" y="1152"/>
                            <a:pt x="722" y="1108"/>
                          </a:cubicBezTo>
                          <a:cubicBezTo>
                            <a:pt x="832" y="1091"/>
                            <a:pt x="957" y="1044"/>
                            <a:pt x="1042" y="950"/>
                          </a:cubicBezTo>
                          <a:cubicBezTo>
                            <a:pt x="1163" y="809"/>
                            <a:pt x="1176" y="599"/>
                            <a:pt x="1115" y="451"/>
                          </a:cubicBezTo>
                          <a:cubicBezTo>
                            <a:pt x="1051" y="304"/>
                            <a:pt x="950" y="209"/>
                            <a:pt x="809" y="111"/>
                          </a:cubicBezTo>
                          <a:close/>
                        </a:path>
                      </a:pathLst>
                    </a:custGeom>
                    <a:solidFill>
                      <a:schemeClr val="hlink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92" name="Google Shape;4092;p37"/>
                    <p:cNvSpPr/>
                    <p:nvPr/>
                  </p:nvSpPr>
                  <p:spPr>
                    <a:xfrm>
                      <a:off x="4140351" y="3502153"/>
                      <a:ext cx="79882" cy="781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75" h="1149" extrusionOk="0">
                          <a:moveTo>
                            <a:pt x="808" y="111"/>
                          </a:moveTo>
                          <a:cubicBezTo>
                            <a:pt x="663" y="13"/>
                            <a:pt x="357" y="0"/>
                            <a:pt x="199" y="145"/>
                          </a:cubicBezTo>
                          <a:cubicBezTo>
                            <a:pt x="118" y="223"/>
                            <a:pt x="44" y="316"/>
                            <a:pt x="17" y="425"/>
                          </a:cubicBezTo>
                          <a:cubicBezTo>
                            <a:pt x="0" y="495"/>
                            <a:pt x="11" y="566"/>
                            <a:pt x="24" y="630"/>
                          </a:cubicBezTo>
                          <a:cubicBezTo>
                            <a:pt x="101" y="947"/>
                            <a:pt x="398" y="1149"/>
                            <a:pt x="721" y="1104"/>
                          </a:cubicBezTo>
                          <a:cubicBezTo>
                            <a:pt x="835" y="1091"/>
                            <a:pt x="956" y="1044"/>
                            <a:pt x="1041" y="947"/>
                          </a:cubicBezTo>
                          <a:cubicBezTo>
                            <a:pt x="1165" y="808"/>
                            <a:pt x="1175" y="599"/>
                            <a:pt x="1114" y="451"/>
                          </a:cubicBezTo>
                          <a:cubicBezTo>
                            <a:pt x="1050" y="303"/>
                            <a:pt x="949" y="206"/>
                            <a:pt x="808" y="111"/>
                          </a:cubicBezTo>
                          <a:close/>
                        </a:path>
                      </a:pathLst>
                    </a:custGeom>
                    <a:solidFill>
                      <a:schemeClr val="hlink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093" name="Google Shape;4093;p37"/>
                  <p:cNvGrpSpPr/>
                  <p:nvPr/>
                </p:nvGrpSpPr>
                <p:grpSpPr>
                  <a:xfrm rot="-6204260" flipH="1">
                    <a:off x="5383435" y="3139879"/>
                    <a:ext cx="964407" cy="1072193"/>
                    <a:chOff x="3804957" y="83162"/>
                    <a:chExt cx="915522" cy="1017843"/>
                  </a:xfrm>
                </p:grpSpPr>
                <p:sp>
                  <p:nvSpPr>
                    <p:cNvPr id="4094" name="Google Shape;4094;p37"/>
                    <p:cNvSpPr/>
                    <p:nvPr/>
                  </p:nvSpPr>
                  <p:spPr>
                    <a:xfrm rot="-5807687">
                      <a:off x="3798535" y="186392"/>
                      <a:ext cx="928366" cy="811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37" h="12443" extrusionOk="0">
                          <a:moveTo>
                            <a:pt x="14163" y="7113"/>
                          </a:moveTo>
                          <a:cubicBezTo>
                            <a:pt x="12873" y="8254"/>
                            <a:pt x="11281" y="9059"/>
                            <a:pt x="9595" y="9419"/>
                          </a:cubicBezTo>
                          <a:cubicBezTo>
                            <a:pt x="10524" y="10183"/>
                            <a:pt x="11190" y="11257"/>
                            <a:pt x="11462" y="12429"/>
                          </a:cubicBezTo>
                          <a:cubicBezTo>
                            <a:pt x="10453" y="12442"/>
                            <a:pt x="9422" y="12354"/>
                            <a:pt x="8487" y="11974"/>
                          </a:cubicBezTo>
                          <a:cubicBezTo>
                            <a:pt x="7554" y="11594"/>
                            <a:pt x="6716" y="10887"/>
                            <a:pt x="6366" y="9941"/>
                          </a:cubicBezTo>
                          <a:cubicBezTo>
                            <a:pt x="5353" y="10567"/>
                            <a:pt x="4046" y="10597"/>
                            <a:pt x="2919" y="10210"/>
                          </a:cubicBezTo>
                          <a:cubicBezTo>
                            <a:pt x="1792" y="9826"/>
                            <a:pt x="828" y="9065"/>
                            <a:pt x="0" y="8210"/>
                          </a:cubicBezTo>
                          <a:cubicBezTo>
                            <a:pt x="1013" y="7605"/>
                            <a:pt x="2811" y="6989"/>
                            <a:pt x="3922" y="7379"/>
                          </a:cubicBezTo>
                          <a:cubicBezTo>
                            <a:pt x="3131" y="5783"/>
                            <a:pt x="2542" y="4336"/>
                            <a:pt x="3205" y="2679"/>
                          </a:cubicBezTo>
                          <a:cubicBezTo>
                            <a:pt x="4349" y="3033"/>
                            <a:pt x="5359" y="3821"/>
                            <a:pt x="5979" y="4851"/>
                          </a:cubicBezTo>
                          <a:cubicBezTo>
                            <a:pt x="6470" y="2868"/>
                            <a:pt x="7773" y="1101"/>
                            <a:pt x="9523" y="47"/>
                          </a:cubicBezTo>
                          <a:cubicBezTo>
                            <a:pt x="9604" y="0"/>
                            <a:pt x="10113" y="1969"/>
                            <a:pt x="10137" y="2151"/>
                          </a:cubicBezTo>
                          <a:cubicBezTo>
                            <a:pt x="10311" y="3491"/>
                            <a:pt x="10089" y="4875"/>
                            <a:pt x="9520" y="6116"/>
                          </a:cubicBezTo>
                          <a:cubicBezTo>
                            <a:pt x="9574" y="6002"/>
                            <a:pt x="10483" y="5985"/>
                            <a:pt x="10611" y="5982"/>
                          </a:cubicBezTo>
                          <a:cubicBezTo>
                            <a:pt x="11231" y="5965"/>
                            <a:pt x="11853" y="6100"/>
                            <a:pt x="12449" y="6254"/>
                          </a:cubicBezTo>
                          <a:cubicBezTo>
                            <a:pt x="12607" y="6295"/>
                            <a:pt x="14237" y="7049"/>
                            <a:pt x="14163" y="711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95" name="Google Shape;4095;p37"/>
                    <p:cNvSpPr/>
                    <p:nvPr/>
                  </p:nvSpPr>
                  <p:spPr>
                    <a:xfrm rot="-5807687">
                      <a:off x="4114074" y="264798"/>
                      <a:ext cx="198754" cy="5871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48" h="9005" extrusionOk="0">
                          <a:moveTo>
                            <a:pt x="3011" y="0"/>
                          </a:moveTo>
                          <a:cubicBezTo>
                            <a:pt x="3000" y="0"/>
                            <a:pt x="2987" y="7"/>
                            <a:pt x="2980" y="17"/>
                          </a:cubicBezTo>
                          <a:cubicBezTo>
                            <a:pt x="2431" y="1141"/>
                            <a:pt x="1920" y="2286"/>
                            <a:pt x="1496" y="3467"/>
                          </a:cubicBezTo>
                          <a:cubicBezTo>
                            <a:pt x="1129" y="4484"/>
                            <a:pt x="806" y="5518"/>
                            <a:pt x="533" y="6565"/>
                          </a:cubicBezTo>
                          <a:lnTo>
                            <a:pt x="620" y="6635"/>
                          </a:lnTo>
                          <a:cubicBezTo>
                            <a:pt x="647" y="6655"/>
                            <a:pt x="654" y="6696"/>
                            <a:pt x="630" y="6722"/>
                          </a:cubicBezTo>
                          <a:cubicBezTo>
                            <a:pt x="617" y="6739"/>
                            <a:pt x="600" y="6747"/>
                            <a:pt x="579" y="6747"/>
                          </a:cubicBezTo>
                          <a:cubicBezTo>
                            <a:pt x="567" y="6747"/>
                            <a:pt x="553" y="6743"/>
                            <a:pt x="543" y="6733"/>
                          </a:cubicBezTo>
                          <a:lnTo>
                            <a:pt x="499" y="6699"/>
                          </a:lnTo>
                          <a:lnTo>
                            <a:pt x="408" y="7062"/>
                          </a:lnTo>
                          <a:cubicBezTo>
                            <a:pt x="341" y="7339"/>
                            <a:pt x="281" y="7618"/>
                            <a:pt x="220" y="7894"/>
                          </a:cubicBezTo>
                          <a:cubicBezTo>
                            <a:pt x="247" y="7891"/>
                            <a:pt x="273" y="7884"/>
                            <a:pt x="301" y="7881"/>
                          </a:cubicBezTo>
                          <a:lnTo>
                            <a:pt x="310" y="7881"/>
                          </a:lnTo>
                          <a:cubicBezTo>
                            <a:pt x="341" y="7881"/>
                            <a:pt x="368" y="7901"/>
                            <a:pt x="374" y="7931"/>
                          </a:cubicBezTo>
                          <a:cubicBezTo>
                            <a:pt x="382" y="7965"/>
                            <a:pt x="357" y="7999"/>
                            <a:pt x="324" y="8005"/>
                          </a:cubicBezTo>
                          <a:cubicBezTo>
                            <a:pt x="281" y="8012"/>
                            <a:pt x="236" y="8022"/>
                            <a:pt x="192" y="8029"/>
                          </a:cubicBezTo>
                          <a:cubicBezTo>
                            <a:pt x="122" y="8355"/>
                            <a:pt x="58" y="8678"/>
                            <a:pt x="1" y="9005"/>
                          </a:cubicBezTo>
                          <a:cubicBezTo>
                            <a:pt x="48" y="8981"/>
                            <a:pt x="95" y="8955"/>
                            <a:pt x="142" y="8924"/>
                          </a:cubicBezTo>
                          <a:cubicBezTo>
                            <a:pt x="149" y="8921"/>
                            <a:pt x="159" y="8914"/>
                            <a:pt x="169" y="8911"/>
                          </a:cubicBezTo>
                          <a:cubicBezTo>
                            <a:pt x="175" y="8928"/>
                            <a:pt x="183" y="8944"/>
                            <a:pt x="189" y="8964"/>
                          </a:cubicBezTo>
                          <a:cubicBezTo>
                            <a:pt x="189" y="8968"/>
                            <a:pt x="192" y="8972"/>
                            <a:pt x="192" y="8975"/>
                          </a:cubicBezTo>
                          <a:cubicBezTo>
                            <a:pt x="226" y="8779"/>
                            <a:pt x="260" y="8588"/>
                            <a:pt x="293" y="8399"/>
                          </a:cubicBezTo>
                          <a:cubicBezTo>
                            <a:pt x="256" y="8366"/>
                            <a:pt x="220" y="8332"/>
                            <a:pt x="183" y="8298"/>
                          </a:cubicBezTo>
                          <a:cubicBezTo>
                            <a:pt x="155" y="8274"/>
                            <a:pt x="152" y="8234"/>
                            <a:pt x="175" y="8207"/>
                          </a:cubicBezTo>
                          <a:cubicBezTo>
                            <a:pt x="189" y="8194"/>
                            <a:pt x="206" y="8187"/>
                            <a:pt x="223" y="8187"/>
                          </a:cubicBezTo>
                          <a:cubicBezTo>
                            <a:pt x="240" y="8187"/>
                            <a:pt x="253" y="8194"/>
                            <a:pt x="267" y="8204"/>
                          </a:cubicBezTo>
                          <a:cubicBezTo>
                            <a:pt x="284" y="8221"/>
                            <a:pt x="304" y="8237"/>
                            <a:pt x="324" y="8254"/>
                          </a:cubicBezTo>
                          <a:cubicBezTo>
                            <a:pt x="382" y="7945"/>
                            <a:pt x="445" y="7639"/>
                            <a:pt x="512" y="7328"/>
                          </a:cubicBezTo>
                          <a:cubicBezTo>
                            <a:pt x="495" y="7339"/>
                            <a:pt x="482" y="7349"/>
                            <a:pt x="466" y="7356"/>
                          </a:cubicBezTo>
                          <a:cubicBezTo>
                            <a:pt x="455" y="7362"/>
                            <a:pt x="445" y="7365"/>
                            <a:pt x="435" y="7365"/>
                          </a:cubicBezTo>
                          <a:cubicBezTo>
                            <a:pt x="411" y="7365"/>
                            <a:pt x="391" y="7353"/>
                            <a:pt x="377" y="7332"/>
                          </a:cubicBezTo>
                          <a:cubicBezTo>
                            <a:pt x="361" y="7302"/>
                            <a:pt x="371" y="7264"/>
                            <a:pt x="402" y="7248"/>
                          </a:cubicBezTo>
                          <a:cubicBezTo>
                            <a:pt x="452" y="7218"/>
                            <a:pt x="499" y="7194"/>
                            <a:pt x="550" y="7167"/>
                          </a:cubicBezTo>
                          <a:cubicBezTo>
                            <a:pt x="553" y="7143"/>
                            <a:pt x="559" y="7123"/>
                            <a:pt x="563" y="7100"/>
                          </a:cubicBezTo>
                          <a:cubicBezTo>
                            <a:pt x="846" y="5885"/>
                            <a:pt x="1196" y="4686"/>
                            <a:pt x="1600" y="3504"/>
                          </a:cubicBezTo>
                          <a:cubicBezTo>
                            <a:pt x="2010" y="2323"/>
                            <a:pt x="2506" y="1175"/>
                            <a:pt x="3040" y="47"/>
                          </a:cubicBezTo>
                          <a:cubicBezTo>
                            <a:pt x="3048" y="30"/>
                            <a:pt x="3040" y="10"/>
                            <a:pt x="3023" y="4"/>
                          </a:cubicBezTo>
                          <a:cubicBezTo>
                            <a:pt x="3020" y="0"/>
                            <a:pt x="3017" y="0"/>
                            <a:pt x="3011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96" name="Google Shape;4096;p37"/>
                    <p:cNvSpPr/>
                    <p:nvPr/>
                  </p:nvSpPr>
                  <p:spPr>
                    <a:xfrm rot="-5807687">
                      <a:off x="4103405" y="341305"/>
                      <a:ext cx="462325" cy="924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0" h="1418" extrusionOk="0">
                          <a:moveTo>
                            <a:pt x="5995" y="0"/>
                          </a:moveTo>
                          <a:cubicBezTo>
                            <a:pt x="3723" y="0"/>
                            <a:pt x="1657" y="431"/>
                            <a:pt x="189" y="1219"/>
                          </a:cubicBezTo>
                          <a:cubicBezTo>
                            <a:pt x="138" y="1246"/>
                            <a:pt x="91" y="1270"/>
                            <a:pt x="41" y="1300"/>
                          </a:cubicBezTo>
                          <a:cubicBezTo>
                            <a:pt x="10" y="1316"/>
                            <a:pt x="0" y="1354"/>
                            <a:pt x="16" y="1384"/>
                          </a:cubicBezTo>
                          <a:cubicBezTo>
                            <a:pt x="30" y="1405"/>
                            <a:pt x="50" y="1417"/>
                            <a:pt x="74" y="1417"/>
                          </a:cubicBezTo>
                          <a:cubicBezTo>
                            <a:pt x="84" y="1417"/>
                            <a:pt x="94" y="1414"/>
                            <a:pt x="105" y="1408"/>
                          </a:cubicBezTo>
                          <a:cubicBezTo>
                            <a:pt x="121" y="1401"/>
                            <a:pt x="134" y="1391"/>
                            <a:pt x="151" y="1380"/>
                          </a:cubicBezTo>
                          <a:cubicBezTo>
                            <a:pt x="1606" y="569"/>
                            <a:pt x="3693" y="128"/>
                            <a:pt x="5992" y="128"/>
                          </a:cubicBezTo>
                          <a:cubicBezTo>
                            <a:pt x="6329" y="128"/>
                            <a:pt x="6675" y="135"/>
                            <a:pt x="7022" y="155"/>
                          </a:cubicBezTo>
                          <a:cubicBezTo>
                            <a:pt x="7062" y="155"/>
                            <a:pt x="7086" y="132"/>
                            <a:pt x="7090" y="98"/>
                          </a:cubicBezTo>
                          <a:cubicBezTo>
                            <a:pt x="7090" y="61"/>
                            <a:pt x="7062" y="31"/>
                            <a:pt x="7029" y="31"/>
                          </a:cubicBezTo>
                          <a:cubicBezTo>
                            <a:pt x="6679" y="11"/>
                            <a:pt x="6335" y="0"/>
                            <a:pt x="5995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97" name="Google Shape;4097;p37"/>
                    <p:cNvSpPr/>
                    <p:nvPr/>
                  </p:nvSpPr>
                  <p:spPr>
                    <a:xfrm rot="-5807687">
                      <a:off x="4384816" y="368139"/>
                      <a:ext cx="300348" cy="181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06" h="2785" extrusionOk="0">
                          <a:moveTo>
                            <a:pt x="71" y="0"/>
                          </a:moveTo>
                          <a:cubicBezTo>
                            <a:pt x="54" y="0"/>
                            <a:pt x="37" y="7"/>
                            <a:pt x="23" y="20"/>
                          </a:cubicBezTo>
                          <a:cubicBezTo>
                            <a:pt x="0" y="47"/>
                            <a:pt x="3" y="87"/>
                            <a:pt x="31" y="111"/>
                          </a:cubicBezTo>
                          <a:cubicBezTo>
                            <a:pt x="68" y="145"/>
                            <a:pt x="104" y="179"/>
                            <a:pt x="141" y="212"/>
                          </a:cubicBezTo>
                          <a:cubicBezTo>
                            <a:pt x="1414" y="1327"/>
                            <a:pt x="2922" y="2215"/>
                            <a:pt x="4515" y="2781"/>
                          </a:cubicBezTo>
                          <a:cubicBezTo>
                            <a:pt x="4521" y="2784"/>
                            <a:pt x="4528" y="2784"/>
                            <a:pt x="4535" y="2784"/>
                          </a:cubicBezTo>
                          <a:cubicBezTo>
                            <a:pt x="4562" y="2784"/>
                            <a:pt x="4585" y="2771"/>
                            <a:pt x="4596" y="2744"/>
                          </a:cubicBezTo>
                          <a:cubicBezTo>
                            <a:pt x="4605" y="2710"/>
                            <a:pt x="4588" y="2673"/>
                            <a:pt x="4558" y="2663"/>
                          </a:cubicBezTo>
                          <a:cubicBezTo>
                            <a:pt x="2956" y="2094"/>
                            <a:pt x="1441" y="1195"/>
                            <a:pt x="172" y="67"/>
                          </a:cubicBezTo>
                          <a:cubicBezTo>
                            <a:pt x="152" y="50"/>
                            <a:pt x="132" y="34"/>
                            <a:pt x="115" y="17"/>
                          </a:cubicBezTo>
                          <a:cubicBezTo>
                            <a:pt x="101" y="7"/>
                            <a:pt x="88" y="0"/>
                            <a:pt x="71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98" name="Google Shape;4098;p37"/>
                    <p:cNvSpPr/>
                    <p:nvPr/>
                  </p:nvSpPr>
                  <p:spPr>
                    <a:xfrm rot="-5807687">
                      <a:off x="4238947" y="610808"/>
                      <a:ext cx="141632" cy="1291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72" h="1980" extrusionOk="0">
                          <a:moveTo>
                            <a:pt x="1" y="0"/>
                          </a:moveTo>
                          <a:cubicBezTo>
                            <a:pt x="14" y="77"/>
                            <a:pt x="24" y="151"/>
                            <a:pt x="34" y="226"/>
                          </a:cubicBezTo>
                          <a:cubicBezTo>
                            <a:pt x="576" y="801"/>
                            <a:pt x="1226" y="1309"/>
                            <a:pt x="1855" y="1808"/>
                          </a:cubicBezTo>
                          <a:lnTo>
                            <a:pt x="2017" y="1932"/>
                          </a:lnTo>
                          <a:lnTo>
                            <a:pt x="2061" y="1966"/>
                          </a:lnTo>
                          <a:cubicBezTo>
                            <a:pt x="2071" y="1976"/>
                            <a:pt x="2085" y="1980"/>
                            <a:pt x="2097" y="1980"/>
                          </a:cubicBezTo>
                          <a:cubicBezTo>
                            <a:pt x="2118" y="1980"/>
                            <a:pt x="2135" y="1972"/>
                            <a:pt x="2148" y="1955"/>
                          </a:cubicBezTo>
                          <a:cubicBezTo>
                            <a:pt x="2172" y="1929"/>
                            <a:pt x="2165" y="1888"/>
                            <a:pt x="2138" y="1868"/>
                          </a:cubicBezTo>
                          <a:lnTo>
                            <a:pt x="2051" y="1798"/>
                          </a:lnTo>
                          <a:lnTo>
                            <a:pt x="1933" y="1707"/>
                          </a:lnTo>
                          <a:cubicBezTo>
                            <a:pt x="1256" y="1175"/>
                            <a:pt x="556" y="626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099" name="Google Shape;4099;p37"/>
                    <p:cNvSpPr/>
                    <p:nvPr/>
                  </p:nvSpPr>
                  <p:spPr>
                    <a:xfrm rot="-5807687">
                      <a:off x="4392668" y="660644"/>
                      <a:ext cx="129112" cy="174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80" h="267" extrusionOk="0">
                          <a:moveTo>
                            <a:pt x="1908" y="1"/>
                          </a:moveTo>
                          <a:lnTo>
                            <a:pt x="1899" y="1"/>
                          </a:lnTo>
                          <a:cubicBezTo>
                            <a:pt x="1871" y="4"/>
                            <a:pt x="1845" y="11"/>
                            <a:pt x="1818" y="14"/>
                          </a:cubicBezTo>
                          <a:cubicBezTo>
                            <a:pt x="1349" y="99"/>
                            <a:pt x="838" y="139"/>
                            <a:pt x="303" y="139"/>
                          </a:cubicBezTo>
                          <a:cubicBezTo>
                            <a:pt x="218" y="139"/>
                            <a:pt x="134" y="139"/>
                            <a:pt x="50" y="135"/>
                          </a:cubicBezTo>
                          <a:cubicBezTo>
                            <a:pt x="33" y="179"/>
                            <a:pt x="16" y="220"/>
                            <a:pt x="0" y="264"/>
                          </a:cubicBezTo>
                          <a:cubicBezTo>
                            <a:pt x="104" y="264"/>
                            <a:pt x="205" y="267"/>
                            <a:pt x="303" y="267"/>
                          </a:cubicBezTo>
                          <a:cubicBezTo>
                            <a:pt x="828" y="267"/>
                            <a:pt x="1329" y="226"/>
                            <a:pt x="1790" y="149"/>
                          </a:cubicBezTo>
                          <a:cubicBezTo>
                            <a:pt x="1834" y="142"/>
                            <a:pt x="1879" y="132"/>
                            <a:pt x="1922" y="125"/>
                          </a:cubicBezTo>
                          <a:cubicBezTo>
                            <a:pt x="1955" y="119"/>
                            <a:pt x="1980" y="85"/>
                            <a:pt x="1972" y="51"/>
                          </a:cubicBezTo>
                          <a:cubicBezTo>
                            <a:pt x="1966" y="21"/>
                            <a:pt x="1939" y="1"/>
                            <a:pt x="1908" y="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00" name="Google Shape;4100;p37"/>
                    <p:cNvSpPr/>
                    <p:nvPr/>
                  </p:nvSpPr>
                  <p:spPr>
                    <a:xfrm rot="-5807687">
                      <a:off x="4302425" y="249321"/>
                      <a:ext cx="87183" cy="360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7" h="553" extrusionOk="0">
                          <a:moveTo>
                            <a:pt x="1043" y="44"/>
                          </a:moveTo>
                          <a:cubicBezTo>
                            <a:pt x="764" y="219"/>
                            <a:pt x="465" y="344"/>
                            <a:pt x="145" y="424"/>
                          </a:cubicBezTo>
                          <a:cubicBezTo>
                            <a:pt x="0" y="458"/>
                            <a:pt x="24" y="552"/>
                            <a:pt x="168" y="519"/>
                          </a:cubicBezTo>
                          <a:cubicBezTo>
                            <a:pt x="549" y="424"/>
                            <a:pt x="902" y="273"/>
                            <a:pt x="1232" y="64"/>
                          </a:cubicBezTo>
                          <a:cubicBezTo>
                            <a:pt x="1337" y="0"/>
                            <a:pt x="1094" y="10"/>
                            <a:pt x="1043" y="44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01" name="Google Shape;4101;p37"/>
                    <p:cNvSpPr/>
                    <p:nvPr/>
                  </p:nvSpPr>
                  <p:spPr>
                    <a:xfrm rot="-5807687">
                      <a:off x="4347064" y="333782"/>
                      <a:ext cx="82619" cy="27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7" h="422" extrusionOk="0">
                          <a:moveTo>
                            <a:pt x="1102" y="41"/>
                          </a:moveTo>
                          <a:cubicBezTo>
                            <a:pt x="785" y="136"/>
                            <a:pt x="465" y="220"/>
                            <a:pt x="145" y="293"/>
                          </a:cubicBezTo>
                          <a:cubicBezTo>
                            <a:pt x="0" y="327"/>
                            <a:pt x="24" y="422"/>
                            <a:pt x="169" y="388"/>
                          </a:cubicBezTo>
                          <a:cubicBezTo>
                            <a:pt x="492" y="313"/>
                            <a:pt x="808" y="229"/>
                            <a:pt x="1125" y="136"/>
                          </a:cubicBezTo>
                          <a:cubicBezTo>
                            <a:pt x="1267" y="95"/>
                            <a:pt x="1243" y="1"/>
                            <a:pt x="1102" y="41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02" name="Google Shape;4102;p37"/>
                    <p:cNvSpPr/>
                    <p:nvPr/>
                  </p:nvSpPr>
                  <p:spPr>
                    <a:xfrm rot="-5807687">
                      <a:off x="4299514" y="325897"/>
                      <a:ext cx="98855" cy="344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6" h="529" extrusionOk="0">
                          <a:moveTo>
                            <a:pt x="1229" y="38"/>
                          </a:moveTo>
                          <a:cubicBezTo>
                            <a:pt x="909" y="219"/>
                            <a:pt x="572" y="341"/>
                            <a:pt x="209" y="394"/>
                          </a:cubicBezTo>
                          <a:cubicBezTo>
                            <a:pt x="101" y="411"/>
                            <a:pt x="0" y="529"/>
                            <a:pt x="168" y="502"/>
                          </a:cubicBezTo>
                          <a:cubicBezTo>
                            <a:pt x="596" y="438"/>
                            <a:pt x="1000" y="300"/>
                            <a:pt x="1374" y="88"/>
                          </a:cubicBezTo>
                          <a:cubicBezTo>
                            <a:pt x="1515" y="7"/>
                            <a:pt x="1296" y="0"/>
                            <a:pt x="1229" y="38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03" name="Google Shape;4103;p37"/>
                    <p:cNvSpPr/>
                    <p:nvPr/>
                  </p:nvSpPr>
                  <p:spPr>
                    <a:xfrm rot="-5807687">
                      <a:off x="4367761" y="449514"/>
                      <a:ext cx="88748" cy="185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1" h="284" extrusionOk="0">
                          <a:moveTo>
                            <a:pt x="1192" y="44"/>
                          </a:moveTo>
                          <a:cubicBezTo>
                            <a:pt x="893" y="132"/>
                            <a:pt x="593" y="169"/>
                            <a:pt x="280" y="152"/>
                          </a:cubicBezTo>
                          <a:cubicBezTo>
                            <a:pt x="220" y="149"/>
                            <a:pt x="1" y="260"/>
                            <a:pt x="128" y="263"/>
                          </a:cubicBezTo>
                          <a:cubicBezTo>
                            <a:pt x="498" y="283"/>
                            <a:pt x="862" y="243"/>
                            <a:pt x="1219" y="139"/>
                          </a:cubicBezTo>
                          <a:cubicBezTo>
                            <a:pt x="1360" y="98"/>
                            <a:pt x="1337" y="0"/>
                            <a:pt x="1192" y="44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04" name="Google Shape;4104;p37"/>
                    <p:cNvSpPr/>
                    <p:nvPr/>
                  </p:nvSpPr>
                  <p:spPr>
                    <a:xfrm rot="-5807687">
                      <a:off x="4443869" y="688527"/>
                      <a:ext cx="104072" cy="134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6" h="207" extrusionOk="0">
                          <a:moveTo>
                            <a:pt x="1428" y="24"/>
                          </a:moveTo>
                          <a:cubicBezTo>
                            <a:pt x="1047" y="75"/>
                            <a:pt x="663" y="92"/>
                            <a:pt x="280" y="68"/>
                          </a:cubicBezTo>
                          <a:cubicBezTo>
                            <a:pt x="219" y="65"/>
                            <a:pt x="0" y="173"/>
                            <a:pt x="128" y="179"/>
                          </a:cubicBezTo>
                          <a:cubicBezTo>
                            <a:pt x="549" y="206"/>
                            <a:pt x="970" y="189"/>
                            <a:pt x="1387" y="133"/>
                          </a:cubicBezTo>
                          <a:cubicBezTo>
                            <a:pt x="1495" y="119"/>
                            <a:pt x="1596" y="1"/>
                            <a:pt x="1428" y="24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05" name="Google Shape;4105;p37"/>
                    <p:cNvSpPr/>
                    <p:nvPr/>
                  </p:nvSpPr>
                  <p:spPr>
                    <a:xfrm rot="-5807687">
                      <a:off x="4290241" y="641816"/>
                      <a:ext cx="121222" cy="871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9" h="1337" extrusionOk="0">
                          <a:moveTo>
                            <a:pt x="1775" y="1202"/>
                          </a:moveTo>
                          <a:cubicBezTo>
                            <a:pt x="1206" y="905"/>
                            <a:pt x="641" y="593"/>
                            <a:pt x="270" y="54"/>
                          </a:cubicBezTo>
                          <a:cubicBezTo>
                            <a:pt x="233" y="0"/>
                            <a:pt x="1" y="77"/>
                            <a:pt x="44" y="142"/>
                          </a:cubicBezTo>
                          <a:cubicBezTo>
                            <a:pt x="422" y="690"/>
                            <a:pt x="1001" y="1003"/>
                            <a:pt x="1576" y="1306"/>
                          </a:cubicBezTo>
                          <a:cubicBezTo>
                            <a:pt x="1634" y="1337"/>
                            <a:pt x="1859" y="1245"/>
                            <a:pt x="1775" y="1202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4106" name="Google Shape;4106;p37"/>
                  <p:cNvGrpSpPr/>
                  <p:nvPr/>
                </p:nvGrpSpPr>
                <p:grpSpPr>
                  <a:xfrm rot="-9133457" flipH="1">
                    <a:off x="5409950" y="3658754"/>
                    <a:ext cx="881708" cy="980250"/>
                    <a:chOff x="3804957" y="83162"/>
                    <a:chExt cx="915522" cy="1017843"/>
                  </a:xfrm>
                </p:grpSpPr>
                <p:sp>
                  <p:nvSpPr>
                    <p:cNvPr id="4107" name="Google Shape;4107;p37"/>
                    <p:cNvSpPr/>
                    <p:nvPr/>
                  </p:nvSpPr>
                  <p:spPr>
                    <a:xfrm rot="-5807687">
                      <a:off x="3798535" y="186392"/>
                      <a:ext cx="928366" cy="811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4237" h="12443" extrusionOk="0">
                          <a:moveTo>
                            <a:pt x="14163" y="7113"/>
                          </a:moveTo>
                          <a:cubicBezTo>
                            <a:pt x="12873" y="8254"/>
                            <a:pt x="11281" y="9059"/>
                            <a:pt x="9595" y="9419"/>
                          </a:cubicBezTo>
                          <a:cubicBezTo>
                            <a:pt x="10524" y="10183"/>
                            <a:pt x="11190" y="11257"/>
                            <a:pt x="11462" y="12429"/>
                          </a:cubicBezTo>
                          <a:cubicBezTo>
                            <a:pt x="10453" y="12442"/>
                            <a:pt x="9422" y="12354"/>
                            <a:pt x="8487" y="11974"/>
                          </a:cubicBezTo>
                          <a:cubicBezTo>
                            <a:pt x="7554" y="11594"/>
                            <a:pt x="6716" y="10887"/>
                            <a:pt x="6366" y="9941"/>
                          </a:cubicBezTo>
                          <a:cubicBezTo>
                            <a:pt x="5353" y="10567"/>
                            <a:pt x="4046" y="10597"/>
                            <a:pt x="2919" y="10210"/>
                          </a:cubicBezTo>
                          <a:cubicBezTo>
                            <a:pt x="1792" y="9826"/>
                            <a:pt x="828" y="9065"/>
                            <a:pt x="0" y="8210"/>
                          </a:cubicBezTo>
                          <a:cubicBezTo>
                            <a:pt x="1013" y="7605"/>
                            <a:pt x="2811" y="6989"/>
                            <a:pt x="3922" y="7379"/>
                          </a:cubicBezTo>
                          <a:cubicBezTo>
                            <a:pt x="3131" y="5783"/>
                            <a:pt x="2542" y="4336"/>
                            <a:pt x="3205" y="2679"/>
                          </a:cubicBezTo>
                          <a:cubicBezTo>
                            <a:pt x="4349" y="3033"/>
                            <a:pt x="5359" y="3821"/>
                            <a:pt x="5979" y="4851"/>
                          </a:cubicBezTo>
                          <a:cubicBezTo>
                            <a:pt x="6470" y="2868"/>
                            <a:pt x="7773" y="1101"/>
                            <a:pt x="9523" y="47"/>
                          </a:cubicBezTo>
                          <a:cubicBezTo>
                            <a:pt x="9604" y="0"/>
                            <a:pt x="10113" y="1969"/>
                            <a:pt x="10137" y="2151"/>
                          </a:cubicBezTo>
                          <a:cubicBezTo>
                            <a:pt x="10311" y="3491"/>
                            <a:pt x="10089" y="4875"/>
                            <a:pt x="9520" y="6116"/>
                          </a:cubicBezTo>
                          <a:cubicBezTo>
                            <a:pt x="9574" y="6002"/>
                            <a:pt x="10483" y="5985"/>
                            <a:pt x="10611" y="5982"/>
                          </a:cubicBezTo>
                          <a:cubicBezTo>
                            <a:pt x="11231" y="5965"/>
                            <a:pt x="11853" y="6100"/>
                            <a:pt x="12449" y="6254"/>
                          </a:cubicBezTo>
                          <a:cubicBezTo>
                            <a:pt x="12607" y="6295"/>
                            <a:pt x="14237" y="7049"/>
                            <a:pt x="14163" y="7113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08" name="Google Shape;4108;p37"/>
                    <p:cNvSpPr/>
                    <p:nvPr/>
                  </p:nvSpPr>
                  <p:spPr>
                    <a:xfrm rot="-5807687">
                      <a:off x="4114074" y="264798"/>
                      <a:ext cx="198754" cy="5871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048" h="9005" extrusionOk="0">
                          <a:moveTo>
                            <a:pt x="3011" y="0"/>
                          </a:moveTo>
                          <a:cubicBezTo>
                            <a:pt x="3000" y="0"/>
                            <a:pt x="2987" y="7"/>
                            <a:pt x="2980" y="17"/>
                          </a:cubicBezTo>
                          <a:cubicBezTo>
                            <a:pt x="2431" y="1141"/>
                            <a:pt x="1920" y="2286"/>
                            <a:pt x="1496" y="3467"/>
                          </a:cubicBezTo>
                          <a:cubicBezTo>
                            <a:pt x="1129" y="4484"/>
                            <a:pt x="806" y="5518"/>
                            <a:pt x="533" y="6565"/>
                          </a:cubicBezTo>
                          <a:lnTo>
                            <a:pt x="620" y="6635"/>
                          </a:lnTo>
                          <a:cubicBezTo>
                            <a:pt x="647" y="6655"/>
                            <a:pt x="654" y="6696"/>
                            <a:pt x="630" y="6722"/>
                          </a:cubicBezTo>
                          <a:cubicBezTo>
                            <a:pt x="617" y="6739"/>
                            <a:pt x="600" y="6747"/>
                            <a:pt x="579" y="6747"/>
                          </a:cubicBezTo>
                          <a:cubicBezTo>
                            <a:pt x="567" y="6747"/>
                            <a:pt x="553" y="6743"/>
                            <a:pt x="543" y="6733"/>
                          </a:cubicBezTo>
                          <a:lnTo>
                            <a:pt x="499" y="6699"/>
                          </a:lnTo>
                          <a:lnTo>
                            <a:pt x="408" y="7062"/>
                          </a:lnTo>
                          <a:cubicBezTo>
                            <a:pt x="341" y="7339"/>
                            <a:pt x="281" y="7618"/>
                            <a:pt x="220" y="7894"/>
                          </a:cubicBezTo>
                          <a:cubicBezTo>
                            <a:pt x="247" y="7891"/>
                            <a:pt x="273" y="7884"/>
                            <a:pt x="301" y="7881"/>
                          </a:cubicBezTo>
                          <a:lnTo>
                            <a:pt x="310" y="7881"/>
                          </a:lnTo>
                          <a:cubicBezTo>
                            <a:pt x="341" y="7881"/>
                            <a:pt x="368" y="7901"/>
                            <a:pt x="374" y="7931"/>
                          </a:cubicBezTo>
                          <a:cubicBezTo>
                            <a:pt x="382" y="7965"/>
                            <a:pt x="357" y="7999"/>
                            <a:pt x="324" y="8005"/>
                          </a:cubicBezTo>
                          <a:cubicBezTo>
                            <a:pt x="281" y="8012"/>
                            <a:pt x="236" y="8022"/>
                            <a:pt x="192" y="8029"/>
                          </a:cubicBezTo>
                          <a:cubicBezTo>
                            <a:pt x="122" y="8355"/>
                            <a:pt x="58" y="8678"/>
                            <a:pt x="1" y="9005"/>
                          </a:cubicBezTo>
                          <a:cubicBezTo>
                            <a:pt x="48" y="8981"/>
                            <a:pt x="95" y="8955"/>
                            <a:pt x="142" y="8924"/>
                          </a:cubicBezTo>
                          <a:cubicBezTo>
                            <a:pt x="149" y="8921"/>
                            <a:pt x="159" y="8914"/>
                            <a:pt x="169" y="8911"/>
                          </a:cubicBezTo>
                          <a:cubicBezTo>
                            <a:pt x="175" y="8928"/>
                            <a:pt x="183" y="8944"/>
                            <a:pt x="189" y="8964"/>
                          </a:cubicBezTo>
                          <a:cubicBezTo>
                            <a:pt x="189" y="8968"/>
                            <a:pt x="192" y="8972"/>
                            <a:pt x="192" y="8975"/>
                          </a:cubicBezTo>
                          <a:cubicBezTo>
                            <a:pt x="226" y="8779"/>
                            <a:pt x="260" y="8588"/>
                            <a:pt x="293" y="8399"/>
                          </a:cubicBezTo>
                          <a:cubicBezTo>
                            <a:pt x="256" y="8366"/>
                            <a:pt x="220" y="8332"/>
                            <a:pt x="183" y="8298"/>
                          </a:cubicBezTo>
                          <a:cubicBezTo>
                            <a:pt x="155" y="8274"/>
                            <a:pt x="152" y="8234"/>
                            <a:pt x="175" y="8207"/>
                          </a:cubicBezTo>
                          <a:cubicBezTo>
                            <a:pt x="189" y="8194"/>
                            <a:pt x="206" y="8187"/>
                            <a:pt x="223" y="8187"/>
                          </a:cubicBezTo>
                          <a:cubicBezTo>
                            <a:pt x="240" y="8187"/>
                            <a:pt x="253" y="8194"/>
                            <a:pt x="267" y="8204"/>
                          </a:cubicBezTo>
                          <a:cubicBezTo>
                            <a:pt x="284" y="8221"/>
                            <a:pt x="304" y="8237"/>
                            <a:pt x="324" y="8254"/>
                          </a:cubicBezTo>
                          <a:cubicBezTo>
                            <a:pt x="382" y="7945"/>
                            <a:pt x="445" y="7639"/>
                            <a:pt x="512" y="7328"/>
                          </a:cubicBezTo>
                          <a:cubicBezTo>
                            <a:pt x="495" y="7339"/>
                            <a:pt x="482" y="7349"/>
                            <a:pt x="466" y="7356"/>
                          </a:cubicBezTo>
                          <a:cubicBezTo>
                            <a:pt x="455" y="7362"/>
                            <a:pt x="445" y="7365"/>
                            <a:pt x="435" y="7365"/>
                          </a:cubicBezTo>
                          <a:cubicBezTo>
                            <a:pt x="411" y="7365"/>
                            <a:pt x="391" y="7353"/>
                            <a:pt x="377" y="7332"/>
                          </a:cubicBezTo>
                          <a:cubicBezTo>
                            <a:pt x="361" y="7302"/>
                            <a:pt x="371" y="7264"/>
                            <a:pt x="402" y="7248"/>
                          </a:cubicBezTo>
                          <a:cubicBezTo>
                            <a:pt x="452" y="7218"/>
                            <a:pt x="499" y="7194"/>
                            <a:pt x="550" y="7167"/>
                          </a:cubicBezTo>
                          <a:cubicBezTo>
                            <a:pt x="553" y="7143"/>
                            <a:pt x="559" y="7123"/>
                            <a:pt x="563" y="7100"/>
                          </a:cubicBezTo>
                          <a:cubicBezTo>
                            <a:pt x="846" y="5885"/>
                            <a:pt x="1196" y="4686"/>
                            <a:pt x="1600" y="3504"/>
                          </a:cubicBezTo>
                          <a:cubicBezTo>
                            <a:pt x="2010" y="2323"/>
                            <a:pt x="2506" y="1175"/>
                            <a:pt x="3040" y="47"/>
                          </a:cubicBezTo>
                          <a:cubicBezTo>
                            <a:pt x="3048" y="30"/>
                            <a:pt x="3040" y="10"/>
                            <a:pt x="3023" y="4"/>
                          </a:cubicBezTo>
                          <a:cubicBezTo>
                            <a:pt x="3020" y="0"/>
                            <a:pt x="3017" y="0"/>
                            <a:pt x="3011" y="0"/>
                          </a:cubicBezTo>
                          <a:close/>
                        </a:path>
                      </a:pathLst>
                    </a:custGeom>
                    <a:solidFill>
                      <a:srgbClr val="C197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09" name="Google Shape;4109;p37"/>
                    <p:cNvSpPr/>
                    <p:nvPr/>
                  </p:nvSpPr>
                  <p:spPr>
                    <a:xfrm rot="-5807687">
                      <a:off x="4103405" y="341305"/>
                      <a:ext cx="462325" cy="924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090" h="1418" extrusionOk="0">
                          <a:moveTo>
                            <a:pt x="5995" y="0"/>
                          </a:moveTo>
                          <a:cubicBezTo>
                            <a:pt x="3723" y="0"/>
                            <a:pt x="1657" y="431"/>
                            <a:pt x="189" y="1219"/>
                          </a:cubicBezTo>
                          <a:cubicBezTo>
                            <a:pt x="138" y="1246"/>
                            <a:pt x="91" y="1270"/>
                            <a:pt x="41" y="1300"/>
                          </a:cubicBezTo>
                          <a:cubicBezTo>
                            <a:pt x="10" y="1316"/>
                            <a:pt x="0" y="1354"/>
                            <a:pt x="16" y="1384"/>
                          </a:cubicBezTo>
                          <a:cubicBezTo>
                            <a:pt x="30" y="1405"/>
                            <a:pt x="50" y="1417"/>
                            <a:pt x="74" y="1417"/>
                          </a:cubicBezTo>
                          <a:cubicBezTo>
                            <a:pt x="84" y="1417"/>
                            <a:pt x="94" y="1414"/>
                            <a:pt x="105" y="1408"/>
                          </a:cubicBezTo>
                          <a:cubicBezTo>
                            <a:pt x="121" y="1401"/>
                            <a:pt x="134" y="1391"/>
                            <a:pt x="151" y="1380"/>
                          </a:cubicBezTo>
                          <a:cubicBezTo>
                            <a:pt x="1606" y="569"/>
                            <a:pt x="3693" y="128"/>
                            <a:pt x="5992" y="128"/>
                          </a:cubicBezTo>
                          <a:cubicBezTo>
                            <a:pt x="6329" y="128"/>
                            <a:pt x="6675" y="135"/>
                            <a:pt x="7022" y="155"/>
                          </a:cubicBezTo>
                          <a:cubicBezTo>
                            <a:pt x="7062" y="155"/>
                            <a:pt x="7086" y="132"/>
                            <a:pt x="7090" y="98"/>
                          </a:cubicBezTo>
                          <a:cubicBezTo>
                            <a:pt x="7090" y="61"/>
                            <a:pt x="7062" y="31"/>
                            <a:pt x="7029" y="31"/>
                          </a:cubicBezTo>
                          <a:cubicBezTo>
                            <a:pt x="6679" y="11"/>
                            <a:pt x="6335" y="0"/>
                            <a:pt x="5995" y="0"/>
                          </a:cubicBezTo>
                          <a:close/>
                        </a:path>
                      </a:pathLst>
                    </a:custGeom>
                    <a:solidFill>
                      <a:srgbClr val="C197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0" name="Google Shape;4110;p37"/>
                    <p:cNvSpPr/>
                    <p:nvPr/>
                  </p:nvSpPr>
                  <p:spPr>
                    <a:xfrm rot="-5807687">
                      <a:off x="4384816" y="368139"/>
                      <a:ext cx="300348" cy="1816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606" h="2785" extrusionOk="0">
                          <a:moveTo>
                            <a:pt x="71" y="0"/>
                          </a:moveTo>
                          <a:cubicBezTo>
                            <a:pt x="54" y="0"/>
                            <a:pt x="37" y="7"/>
                            <a:pt x="23" y="20"/>
                          </a:cubicBezTo>
                          <a:cubicBezTo>
                            <a:pt x="0" y="47"/>
                            <a:pt x="3" y="87"/>
                            <a:pt x="31" y="111"/>
                          </a:cubicBezTo>
                          <a:cubicBezTo>
                            <a:pt x="68" y="145"/>
                            <a:pt x="104" y="179"/>
                            <a:pt x="141" y="212"/>
                          </a:cubicBezTo>
                          <a:cubicBezTo>
                            <a:pt x="1414" y="1327"/>
                            <a:pt x="2922" y="2215"/>
                            <a:pt x="4515" y="2781"/>
                          </a:cubicBezTo>
                          <a:cubicBezTo>
                            <a:pt x="4521" y="2784"/>
                            <a:pt x="4528" y="2784"/>
                            <a:pt x="4535" y="2784"/>
                          </a:cubicBezTo>
                          <a:cubicBezTo>
                            <a:pt x="4562" y="2784"/>
                            <a:pt x="4585" y="2771"/>
                            <a:pt x="4596" y="2744"/>
                          </a:cubicBezTo>
                          <a:cubicBezTo>
                            <a:pt x="4605" y="2710"/>
                            <a:pt x="4588" y="2673"/>
                            <a:pt x="4558" y="2663"/>
                          </a:cubicBezTo>
                          <a:cubicBezTo>
                            <a:pt x="2956" y="2094"/>
                            <a:pt x="1441" y="1195"/>
                            <a:pt x="172" y="67"/>
                          </a:cubicBezTo>
                          <a:cubicBezTo>
                            <a:pt x="152" y="50"/>
                            <a:pt x="132" y="34"/>
                            <a:pt x="115" y="17"/>
                          </a:cubicBezTo>
                          <a:cubicBezTo>
                            <a:pt x="101" y="7"/>
                            <a:pt x="88" y="0"/>
                            <a:pt x="71" y="0"/>
                          </a:cubicBezTo>
                          <a:close/>
                        </a:path>
                      </a:pathLst>
                    </a:custGeom>
                    <a:solidFill>
                      <a:srgbClr val="C197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1" name="Google Shape;4111;p37"/>
                    <p:cNvSpPr/>
                    <p:nvPr/>
                  </p:nvSpPr>
                  <p:spPr>
                    <a:xfrm rot="-5807687">
                      <a:off x="4238947" y="610808"/>
                      <a:ext cx="141632" cy="12911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72" h="1980" extrusionOk="0">
                          <a:moveTo>
                            <a:pt x="1" y="0"/>
                          </a:moveTo>
                          <a:cubicBezTo>
                            <a:pt x="14" y="77"/>
                            <a:pt x="24" y="151"/>
                            <a:pt x="34" y="226"/>
                          </a:cubicBezTo>
                          <a:cubicBezTo>
                            <a:pt x="576" y="801"/>
                            <a:pt x="1226" y="1309"/>
                            <a:pt x="1855" y="1808"/>
                          </a:cubicBezTo>
                          <a:lnTo>
                            <a:pt x="2017" y="1932"/>
                          </a:lnTo>
                          <a:lnTo>
                            <a:pt x="2061" y="1966"/>
                          </a:lnTo>
                          <a:cubicBezTo>
                            <a:pt x="2071" y="1976"/>
                            <a:pt x="2085" y="1980"/>
                            <a:pt x="2097" y="1980"/>
                          </a:cubicBezTo>
                          <a:cubicBezTo>
                            <a:pt x="2118" y="1980"/>
                            <a:pt x="2135" y="1972"/>
                            <a:pt x="2148" y="1955"/>
                          </a:cubicBezTo>
                          <a:cubicBezTo>
                            <a:pt x="2172" y="1929"/>
                            <a:pt x="2165" y="1888"/>
                            <a:pt x="2138" y="1868"/>
                          </a:cubicBezTo>
                          <a:lnTo>
                            <a:pt x="2051" y="1798"/>
                          </a:lnTo>
                          <a:lnTo>
                            <a:pt x="1933" y="1707"/>
                          </a:lnTo>
                          <a:cubicBezTo>
                            <a:pt x="1256" y="1175"/>
                            <a:pt x="556" y="626"/>
                            <a:pt x="1" y="0"/>
                          </a:cubicBezTo>
                          <a:close/>
                        </a:path>
                      </a:pathLst>
                    </a:custGeom>
                    <a:solidFill>
                      <a:srgbClr val="C197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2" name="Google Shape;4112;p37"/>
                    <p:cNvSpPr/>
                    <p:nvPr/>
                  </p:nvSpPr>
                  <p:spPr>
                    <a:xfrm rot="-5807687">
                      <a:off x="4392668" y="660644"/>
                      <a:ext cx="129112" cy="174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80" h="267" extrusionOk="0">
                          <a:moveTo>
                            <a:pt x="1908" y="1"/>
                          </a:moveTo>
                          <a:lnTo>
                            <a:pt x="1899" y="1"/>
                          </a:lnTo>
                          <a:cubicBezTo>
                            <a:pt x="1871" y="4"/>
                            <a:pt x="1845" y="11"/>
                            <a:pt x="1818" y="14"/>
                          </a:cubicBezTo>
                          <a:cubicBezTo>
                            <a:pt x="1349" y="99"/>
                            <a:pt x="838" y="139"/>
                            <a:pt x="303" y="139"/>
                          </a:cubicBezTo>
                          <a:cubicBezTo>
                            <a:pt x="218" y="139"/>
                            <a:pt x="134" y="139"/>
                            <a:pt x="50" y="135"/>
                          </a:cubicBezTo>
                          <a:cubicBezTo>
                            <a:pt x="33" y="179"/>
                            <a:pt x="16" y="220"/>
                            <a:pt x="0" y="264"/>
                          </a:cubicBezTo>
                          <a:cubicBezTo>
                            <a:pt x="104" y="264"/>
                            <a:pt x="205" y="267"/>
                            <a:pt x="303" y="267"/>
                          </a:cubicBezTo>
                          <a:cubicBezTo>
                            <a:pt x="828" y="267"/>
                            <a:pt x="1329" y="226"/>
                            <a:pt x="1790" y="149"/>
                          </a:cubicBezTo>
                          <a:cubicBezTo>
                            <a:pt x="1834" y="142"/>
                            <a:pt x="1879" y="132"/>
                            <a:pt x="1922" y="125"/>
                          </a:cubicBezTo>
                          <a:cubicBezTo>
                            <a:pt x="1955" y="119"/>
                            <a:pt x="1980" y="85"/>
                            <a:pt x="1972" y="51"/>
                          </a:cubicBezTo>
                          <a:cubicBezTo>
                            <a:pt x="1966" y="21"/>
                            <a:pt x="1939" y="1"/>
                            <a:pt x="1908" y="1"/>
                          </a:cubicBezTo>
                          <a:close/>
                        </a:path>
                      </a:pathLst>
                    </a:custGeom>
                    <a:solidFill>
                      <a:srgbClr val="C1973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3" name="Google Shape;4113;p37"/>
                    <p:cNvSpPr/>
                    <p:nvPr/>
                  </p:nvSpPr>
                  <p:spPr>
                    <a:xfrm rot="-5807687">
                      <a:off x="4302425" y="249321"/>
                      <a:ext cx="87183" cy="360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37" h="553" extrusionOk="0">
                          <a:moveTo>
                            <a:pt x="1043" y="44"/>
                          </a:moveTo>
                          <a:cubicBezTo>
                            <a:pt x="764" y="219"/>
                            <a:pt x="465" y="344"/>
                            <a:pt x="145" y="424"/>
                          </a:cubicBezTo>
                          <a:cubicBezTo>
                            <a:pt x="0" y="458"/>
                            <a:pt x="24" y="552"/>
                            <a:pt x="168" y="519"/>
                          </a:cubicBezTo>
                          <a:cubicBezTo>
                            <a:pt x="549" y="424"/>
                            <a:pt x="902" y="273"/>
                            <a:pt x="1232" y="64"/>
                          </a:cubicBezTo>
                          <a:cubicBezTo>
                            <a:pt x="1337" y="0"/>
                            <a:pt x="1094" y="10"/>
                            <a:pt x="1043" y="44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4" name="Google Shape;4114;p37"/>
                    <p:cNvSpPr/>
                    <p:nvPr/>
                  </p:nvSpPr>
                  <p:spPr>
                    <a:xfrm rot="-5807687">
                      <a:off x="4347064" y="333782"/>
                      <a:ext cx="82619" cy="275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67" h="422" extrusionOk="0">
                          <a:moveTo>
                            <a:pt x="1102" y="41"/>
                          </a:moveTo>
                          <a:cubicBezTo>
                            <a:pt x="785" y="136"/>
                            <a:pt x="465" y="220"/>
                            <a:pt x="145" y="293"/>
                          </a:cubicBezTo>
                          <a:cubicBezTo>
                            <a:pt x="0" y="327"/>
                            <a:pt x="24" y="422"/>
                            <a:pt x="169" y="388"/>
                          </a:cubicBezTo>
                          <a:cubicBezTo>
                            <a:pt x="492" y="313"/>
                            <a:pt x="808" y="229"/>
                            <a:pt x="1125" y="136"/>
                          </a:cubicBezTo>
                          <a:cubicBezTo>
                            <a:pt x="1267" y="95"/>
                            <a:pt x="1243" y="1"/>
                            <a:pt x="1102" y="41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5" name="Google Shape;4115;p37"/>
                    <p:cNvSpPr/>
                    <p:nvPr/>
                  </p:nvSpPr>
                  <p:spPr>
                    <a:xfrm rot="-5807687">
                      <a:off x="4299514" y="325897"/>
                      <a:ext cx="98855" cy="344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16" h="529" extrusionOk="0">
                          <a:moveTo>
                            <a:pt x="1229" y="38"/>
                          </a:moveTo>
                          <a:cubicBezTo>
                            <a:pt x="909" y="219"/>
                            <a:pt x="572" y="341"/>
                            <a:pt x="209" y="394"/>
                          </a:cubicBezTo>
                          <a:cubicBezTo>
                            <a:pt x="101" y="411"/>
                            <a:pt x="0" y="529"/>
                            <a:pt x="168" y="502"/>
                          </a:cubicBezTo>
                          <a:cubicBezTo>
                            <a:pt x="596" y="438"/>
                            <a:pt x="1000" y="300"/>
                            <a:pt x="1374" y="88"/>
                          </a:cubicBezTo>
                          <a:cubicBezTo>
                            <a:pt x="1515" y="7"/>
                            <a:pt x="1296" y="0"/>
                            <a:pt x="1229" y="38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6" name="Google Shape;4116;p37"/>
                    <p:cNvSpPr/>
                    <p:nvPr/>
                  </p:nvSpPr>
                  <p:spPr>
                    <a:xfrm rot="-5807687">
                      <a:off x="4367761" y="449514"/>
                      <a:ext cx="88748" cy="185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61" h="284" extrusionOk="0">
                          <a:moveTo>
                            <a:pt x="1192" y="44"/>
                          </a:moveTo>
                          <a:cubicBezTo>
                            <a:pt x="893" y="132"/>
                            <a:pt x="593" y="169"/>
                            <a:pt x="280" y="152"/>
                          </a:cubicBezTo>
                          <a:cubicBezTo>
                            <a:pt x="220" y="149"/>
                            <a:pt x="1" y="260"/>
                            <a:pt x="128" y="263"/>
                          </a:cubicBezTo>
                          <a:cubicBezTo>
                            <a:pt x="498" y="283"/>
                            <a:pt x="862" y="243"/>
                            <a:pt x="1219" y="139"/>
                          </a:cubicBezTo>
                          <a:cubicBezTo>
                            <a:pt x="1360" y="98"/>
                            <a:pt x="1337" y="0"/>
                            <a:pt x="1192" y="44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7" name="Google Shape;4117;p37"/>
                    <p:cNvSpPr/>
                    <p:nvPr/>
                  </p:nvSpPr>
                  <p:spPr>
                    <a:xfrm rot="-5807687">
                      <a:off x="4179126" y="802964"/>
                      <a:ext cx="42450" cy="940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51" h="1442" extrusionOk="0">
                          <a:moveTo>
                            <a:pt x="14" y="128"/>
                          </a:moveTo>
                          <a:cubicBezTo>
                            <a:pt x="95" y="559"/>
                            <a:pt x="182" y="980"/>
                            <a:pt x="381" y="1371"/>
                          </a:cubicBezTo>
                          <a:cubicBezTo>
                            <a:pt x="418" y="1441"/>
                            <a:pt x="651" y="1360"/>
                            <a:pt x="623" y="1306"/>
                          </a:cubicBezTo>
                          <a:cubicBezTo>
                            <a:pt x="424" y="916"/>
                            <a:pt x="337" y="492"/>
                            <a:pt x="256" y="64"/>
                          </a:cubicBezTo>
                          <a:cubicBezTo>
                            <a:pt x="247" y="1"/>
                            <a:pt x="0" y="58"/>
                            <a:pt x="14" y="128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8" name="Google Shape;4118;p37"/>
                    <p:cNvSpPr/>
                    <p:nvPr/>
                  </p:nvSpPr>
                  <p:spPr>
                    <a:xfrm rot="-5807687">
                      <a:off x="4253874" y="791696"/>
                      <a:ext cx="38277" cy="432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87" h="664" extrusionOk="0">
                          <a:moveTo>
                            <a:pt x="27" y="132"/>
                          </a:moveTo>
                          <a:cubicBezTo>
                            <a:pt x="121" y="286"/>
                            <a:pt x="219" y="441"/>
                            <a:pt x="314" y="592"/>
                          </a:cubicBezTo>
                          <a:cubicBezTo>
                            <a:pt x="357" y="664"/>
                            <a:pt x="586" y="572"/>
                            <a:pt x="556" y="529"/>
                          </a:cubicBezTo>
                          <a:cubicBezTo>
                            <a:pt x="462" y="374"/>
                            <a:pt x="364" y="222"/>
                            <a:pt x="269" y="67"/>
                          </a:cubicBezTo>
                          <a:cubicBezTo>
                            <a:pt x="226" y="0"/>
                            <a:pt x="0" y="88"/>
                            <a:pt x="27" y="132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19" name="Google Shape;4119;p37"/>
                    <p:cNvSpPr/>
                    <p:nvPr/>
                  </p:nvSpPr>
                  <p:spPr>
                    <a:xfrm rot="-5807687">
                      <a:off x="4342339" y="831945"/>
                      <a:ext cx="110006" cy="160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7" h="246" extrusionOk="0">
                          <a:moveTo>
                            <a:pt x="1605" y="128"/>
                          </a:moveTo>
                          <a:cubicBezTo>
                            <a:pt x="1141" y="23"/>
                            <a:pt x="680" y="0"/>
                            <a:pt x="209" y="47"/>
                          </a:cubicBezTo>
                          <a:cubicBezTo>
                            <a:pt x="101" y="57"/>
                            <a:pt x="0" y="171"/>
                            <a:pt x="168" y="154"/>
                          </a:cubicBezTo>
                          <a:cubicBezTo>
                            <a:pt x="586" y="111"/>
                            <a:pt x="999" y="138"/>
                            <a:pt x="1407" y="229"/>
                          </a:cubicBezTo>
                          <a:cubicBezTo>
                            <a:pt x="1471" y="246"/>
                            <a:pt x="1686" y="145"/>
                            <a:pt x="1605" y="128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0" name="Google Shape;4120;p37"/>
                    <p:cNvSpPr/>
                    <p:nvPr/>
                  </p:nvSpPr>
                  <p:spPr>
                    <a:xfrm rot="-5807687">
                      <a:off x="4443869" y="688527"/>
                      <a:ext cx="104072" cy="134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96" h="207" extrusionOk="0">
                          <a:moveTo>
                            <a:pt x="1428" y="24"/>
                          </a:moveTo>
                          <a:cubicBezTo>
                            <a:pt x="1047" y="75"/>
                            <a:pt x="663" y="92"/>
                            <a:pt x="280" y="68"/>
                          </a:cubicBezTo>
                          <a:cubicBezTo>
                            <a:pt x="219" y="65"/>
                            <a:pt x="0" y="173"/>
                            <a:pt x="128" y="179"/>
                          </a:cubicBezTo>
                          <a:cubicBezTo>
                            <a:pt x="549" y="206"/>
                            <a:pt x="970" y="189"/>
                            <a:pt x="1387" y="133"/>
                          </a:cubicBezTo>
                          <a:cubicBezTo>
                            <a:pt x="1495" y="119"/>
                            <a:pt x="1596" y="1"/>
                            <a:pt x="1428" y="24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1" name="Google Shape;4121;p37"/>
                    <p:cNvSpPr/>
                    <p:nvPr/>
                  </p:nvSpPr>
                  <p:spPr>
                    <a:xfrm rot="-5807687">
                      <a:off x="4466865" y="774340"/>
                      <a:ext cx="61948" cy="1871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50" h="287" extrusionOk="0">
                          <a:moveTo>
                            <a:pt x="822" y="165"/>
                          </a:moveTo>
                          <a:cubicBezTo>
                            <a:pt x="634" y="142"/>
                            <a:pt x="458" y="94"/>
                            <a:pt x="280" y="24"/>
                          </a:cubicBezTo>
                          <a:cubicBezTo>
                            <a:pt x="219" y="1"/>
                            <a:pt x="0" y="94"/>
                            <a:pt x="84" y="128"/>
                          </a:cubicBezTo>
                          <a:cubicBezTo>
                            <a:pt x="273" y="206"/>
                            <a:pt x="465" y="253"/>
                            <a:pt x="667" y="279"/>
                          </a:cubicBezTo>
                          <a:cubicBezTo>
                            <a:pt x="730" y="287"/>
                            <a:pt x="949" y="182"/>
                            <a:pt x="822" y="165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4122" name="Google Shape;4122;p37"/>
                    <p:cNvSpPr/>
                    <p:nvPr/>
                  </p:nvSpPr>
                  <p:spPr>
                    <a:xfrm rot="-5807687">
                      <a:off x="4290241" y="641816"/>
                      <a:ext cx="121222" cy="871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59" h="1337" extrusionOk="0">
                          <a:moveTo>
                            <a:pt x="1775" y="1202"/>
                          </a:moveTo>
                          <a:cubicBezTo>
                            <a:pt x="1206" y="905"/>
                            <a:pt x="641" y="593"/>
                            <a:pt x="270" y="54"/>
                          </a:cubicBezTo>
                          <a:cubicBezTo>
                            <a:pt x="233" y="0"/>
                            <a:pt x="1" y="77"/>
                            <a:pt x="44" y="142"/>
                          </a:cubicBezTo>
                          <a:cubicBezTo>
                            <a:pt x="422" y="690"/>
                            <a:pt x="1001" y="1003"/>
                            <a:pt x="1576" y="1306"/>
                          </a:cubicBezTo>
                          <a:cubicBezTo>
                            <a:pt x="1634" y="1337"/>
                            <a:pt x="1859" y="1245"/>
                            <a:pt x="1775" y="1202"/>
                          </a:cubicBezTo>
                          <a:close/>
                        </a:path>
                      </a:pathLst>
                    </a:custGeom>
                    <a:solidFill>
                      <a:srgbClr val="D5A230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4123" name="Google Shape;4123;p37"/>
              <p:cNvGrpSpPr/>
              <p:nvPr/>
            </p:nvGrpSpPr>
            <p:grpSpPr>
              <a:xfrm>
                <a:off x="4626937" y="3082629"/>
                <a:ext cx="1871979" cy="1705345"/>
                <a:chOff x="4626937" y="3082629"/>
                <a:chExt cx="1871979" cy="1705345"/>
              </a:xfrm>
            </p:grpSpPr>
            <p:grpSp>
              <p:nvGrpSpPr>
                <p:cNvPr id="4124" name="Google Shape;4124;p37"/>
                <p:cNvGrpSpPr/>
                <p:nvPr/>
              </p:nvGrpSpPr>
              <p:grpSpPr>
                <a:xfrm>
                  <a:off x="5032202" y="3565172"/>
                  <a:ext cx="791753" cy="307700"/>
                  <a:chOff x="3986502" y="3479447"/>
                  <a:chExt cx="791753" cy="307700"/>
                </a:xfrm>
              </p:grpSpPr>
              <p:sp>
                <p:nvSpPr>
                  <p:cNvPr id="4125" name="Google Shape;4125;p37"/>
                  <p:cNvSpPr/>
                  <p:nvPr/>
                </p:nvSpPr>
                <p:spPr>
                  <a:xfrm>
                    <a:off x="4069171" y="3517722"/>
                    <a:ext cx="709084" cy="26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30" h="3963" extrusionOk="0">
                        <a:moveTo>
                          <a:pt x="23" y="145"/>
                        </a:moveTo>
                        <a:cubicBezTo>
                          <a:pt x="407" y="1754"/>
                          <a:pt x="2205" y="2599"/>
                          <a:pt x="3626" y="3114"/>
                        </a:cubicBezTo>
                        <a:cubicBezTo>
                          <a:pt x="5820" y="3912"/>
                          <a:pt x="8143" y="3962"/>
                          <a:pt x="10301" y="3023"/>
                        </a:cubicBezTo>
                        <a:cubicBezTo>
                          <a:pt x="10430" y="2969"/>
                          <a:pt x="10318" y="2862"/>
                          <a:pt x="10214" y="2909"/>
                        </a:cubicBezTo>
                        <a:cubicBezTo>
                          <a:pt x="8046" y="3852"/>
                          <a:pt x="5716" y="3743"/>
                          <a:pt x="3532" y="2902"/>
                        </a:cubicBezTo>
                        <a:cubicBezTo>
                          <a:pt x="2209" y="2394"/>
                          <a:pt x="579" y="1593"/>
                          <a:pt x="222" y="91"/>
                        </a:cubicBezTo>
                        <a:cubicBezTo>
                          <a:pt x="199" y="0"/>
                          <a:pt x="0" y="54"/>
                          <a:pt x="23" y="145"/>
                        </a:cubicBezTo>
                        <a:close/>
                      </a:path>
                    </a:pathLst>
                  </a:custGeom>
                  <a:solidFill>
                    <a:srgbClr val="6E292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6" name="Google Shape;4126;p37"/>
                  <p:cNvSpPr/>
                  <p:nvPr/>
                </p:nvSpPr>
                <p:spPr>
                  <a:xfrm>
                    <a:off x="4166185" y="3551102"/>
                    <a:ext cx="51329" cy="122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5" h="1798" extrusionOk="0">
                        <a:moveTo>
                          <a:pt x="71" y="109"/>
                        </a:moveTo>
                        <a:cubicBezTo>
                          <a:pt x="1" y="657"/>
                          <a:pt x="125" y="1330"/>
                          <a:pt x="512" y="1741"/>
                        </a:cubicBezTo>
                        <a:cubicBezTo>
                          <a:pt x="563" y="1798"/>
                          <a:pt x="754" y="1721"/>
                          <a:pt x="697" y="1661"/>
                        </a:cubicBezTo>
                        <a:cubicBezTo>
                          <a:pt x="330" y="1273"/>
                          <a:pt x="203" y="610"/>
                          <a:pt x="273" y="88"/>
                        </a:cubicBezTo>
                        <a:cubicBezTo>
                          <a:pt x="283" y="0"/>
                          <a:pt x="81" y="34"/>
                          <a:pt x="71" y="109"/>
                        </a:cubicBezTo>
                        <a:close/>
                      </a:path>
                    </a:pathLst>
                  </a:custGeom>
                  <a:solidFill>
                    <a:srgbClr val="6E292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7" name="Google Shape;4127;p37"/>
                  <p:cNvSpPr/>
                  <p:nvPr/>
                </p:nvSpPr>
                <p:spPr>
                  <a:xfrm>
                    <a:off x="4015123" y="3595972"/>
                    <a:ext cx="133726" cy="3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" h="499" extrusionOk="0">
                        <a:moveTo>
                          <a:pt x="85" y="145"/>
                        </a:moveTo>
                        <a:cubicBezTo>
                          <a:pt x="621" y="499"/>
                          <a:pt x="1193" y="451"/>
                          <a:pt x="1805" y="435"/>
                        </a:cubicBezTo>
                        <a:cubicBezTo>
                          <a:pt x="1913" y="431"/>
                          <a:pt x="1967" y="307"/>
                          <a:pt x="1828" y="310"/>
                        </a:cubicBezTo>
                        <a:cubicBezTo>
                          <a:pt x="1263" y="324"/>
                          <a:pt x="738" y="367"/>
                          <a:pt x="243" y="41"/>
                        </a:cubicBezTo>
                        <a:cubicBezTo>
                          <a:pt x="179" y="0"/>
                          <a:pt x="1" y="88"/>
                          <a:pt x="85" y="145"/>
                        </a:cubicBezTo>
                        <a:close/>
                      </a:path>
                    </a:pathLst>
                  </a:custGeom>
                  <a:solidFill>
                    <a:srgbClr val="6E292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8" name="Google Shape;4128;p37"/>
                  <p:cNvSpPr/>
                  <p:nvPr/>
                </p:nvSpPr>
                <p:spPr>
                  <a:xfrm>
                    <a:off x="4026137" y="3479447"/>
                    <a:ext cx="79950" cy="78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1149" extrusionOk="0">
                        <a:moveTo>
                          <a:pt x="808" y="109"/>
                        </a:moveTo>
                        <a:cubicBezTo>
                          <a:pt x="661" y="11"/>
                          <a:pt x="354" y="1"/>
                          <a:pt x="199" y="145"/>
                        </a:cubicBezTo>
                        <a:cubicBezTo>
                          <a:pt x="115" y="223"/>
                          <a:pt x="41" y="318"/>
                          <a:pt x="17" y="425"/>
                        </a:cubicBezTo>
                        <a:cubicBezTo>
                          <a:pt x="0" y="496"/>
                          <a:pt x="7" y="563"/>
                          <a:pt x="24" y="627"/>
                        </a:cubicBezTo>
                        <a:cubicBezTo>
                          <a:pt x="98" y="947"/>
                          <a:pt x="394" y="1149"/>
                          <a:pt x="721" y="1105"/>
                        </a:cubicBezTo>
                        <a:cubicBezTo>
                          <a:pt x="832" y="1088"/>
                          <a:pt x="953" y="1041"/>
                          <a:pt x="1040" y="947"/>
                        </a:cubicBezTo>
                        <a:cubicBezTo>
                          <a:pt x="1161" y="806"/>
                          <a:pt x="1175" y="597"/>
                          <a:pt x="1111" y="448"/>
                        </a:cubicBezTo>
                        <a:cubicBezTo>
                          <a:pt x="1051" y="304"/>
                          <a:pt x="950" y="206"/>
                          <a:pt x="808" y="109"/>
                        </a:cubicBezTo>
                        <a:close/>
                      </a:path>
                    </a:pathLst>
                  </a:custGeom>
                  <a:solidFill>
                    <a:schemeClr val="hlink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9" name="Google Shape;4129;p37"/>
                  <p:cNvSpPr/>
                  <p:nvPr/>
                </p:nvSpPr>
                <p:spPr>
                  <a:xfrm>
                    <a:off x="3986502" y="3585910"/>
                    <a:ext cx="79950" cy="78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1152" extrusionOk="0">
                        <a:moveTo>
                          <a:pt x="809" y="111"/>
                        </a:moveTo>
                        <a:cubicBezTo>
                          <a:pt x="664" y="14"/>
                          <a:pt x="355" y="1"/>
                          <a:pt x="200" y="148"/>
                        </a:cubicBezTo>
                        <a:cubicBezTo>
                          <a:pt x="119" y="223"/>
                          <a:pt x="41" y="321"/>
                          <a:pt x="18" y="428"/>
                        </a:cubicBezTo>
                        <a:cubicBezTo>
                          <a:pt x="1" y="495"/>
                          <a:pt x="7" y="566"/>
                          <a:pt x="24" y="630"/>
                        </a:cubicBezTo>
                        <a:cubicBezTo>
                          <a:pt x="102" y="947"/>
                          <a:pt x="398" y="1152"/>
                          <a:pt x="722" y="1108"/>
                        </a:cubicBezTo>
                        <a:cubicBezTo>
                          <a:pt x="832" y="1091"/>
                          <a:pt x="957" y="1044"/>
                          <a:pt x="1042" y="950"/>
                        </a:cubicBezTo>
                        <a:cubicBezTo>
                          <a:pt x="1163" y="809"/>
                          <a:pt x="1176" y="599"/>
                          <a:pt x="1115" y="451"/>
                        </a:cubicBezTo>
                        <a:cubicBezTo>
                          <a:pt x="1051" y="304"/>
                          <a:pt x="950" y="209"/>
                          <a:pt x="809" y="111"/>
                        </a:cubicBezTo>
                        <a:close/>
                      </a:path>
                    </a:pathLst>
                  </a:custGeom>
                  <a:solidFill>
                    <a:schemeClr val="hlink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0" name="Google Shape;4130;p37"/>
                  <p:cNvSpPr/>
                  <p:nvPr/>
                </p:nvSpPr>
                <p:spPr>
                  <a:xfrm>
                    <a:off x="4140351" y="3502153"/>
                    <a:ext cx="79882" cy="78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5" h="1149" extrusionOk="0">
                        <a:moveTo>
                          <a:pt x="808" y="111"/>
                        </a:moveTo>
                        <a:cubicBezTo>
                          <a:pt x="663" y="13"/>
                          <a:pt x="357" y="0"/>
                          <a:pt x="199" y="145"/>
                        </a:cubicBezTo>
                        <a:cubicBezTo>
                          <a:pt x="118" y="223"/>
                          <a:pt x="44" y="316"/>
                          <a:pt x="17" y="425"/>
                        </a:cubicBezTo>
                        <a:cubicBezTo>
                          <a:pt x="0" y="495"/>
                          <a:pt x="11" y="566"/>
                          <a:pt x="24" y="630"/>
                        </a:cubicBezTo>
                        <a:cubicBezTo>
                          <a:pt x="101" y="947"/>
                          <a:pt x="398" y="1149"/>
                          <a:pt x="721" y="1104"/>
                        </a:cubicBezTo>
                        <a:cubicBezTo>
                          <a:pt x="835" y="1091"/>
                          <a:pt x="956" y="1044"/>
                          <a:pt x="1041" y="947"/>
                        </a:cubicBezTo>
                        <a:cubicBezTo>
                          <a:pt x="1165" y="808"/>
                          <a:pt x="1175" y="599"/>
                          <a:pt x="1114" y="451"/>
                        </a:cubicBezTo>
                        <a:cubicBezTo>
                          <a:pt x="1050" y="303"/>
                          <a:pt x="949" y="206"/>
                          <a:pt x="808" y="111"/>
                        </a:cubicBezTo>
                        <a:close/>
                      </a:path>
                    </a:pathLst>
                  </a:custGeom>
                  <a:solidFill>
                    <a:schemeClr val="hlink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31" name="Google Shape;4131;p37"/>
                <p:cNvSpPr/>
                <p:nvPr/>
              </p:nvSpPr>
              <p:spPr>
                <a:xfrm rot="-2531083">
                  <a:off x="4721915" y="3761126"/>
                  <a:ext cx="1007303" cy="671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94" h="55826" extrusionOk="0">
                      <a:moveTo>
                        <a:pt x="37238" y="13816"/>
                      </a:moveTo>
                      <a:cubicBezTo>
                        <a:pt x="38325" y="15829"/>
                        <a:pt x="38913" y="18072"/>
                        <a:pt x="38670" y="20443"/>
                      </a:cubicBezTo>
                      <a:cubicBezTo>
                        <a:pt x="38409" y="22994"/>
                        <a:pt x="37026" y="25444"/>
                        <a:pt x="34552" y="26391"/>
                      </a:cubicBezTo>
                      <a:cubicBezTo>
                        <a:pt x="33866" y="26654"/>
                        <a:pt x="33121" y="26794"/>
                        <a:pt x="32383" y="26794"/>
                      </a:cubicBezTo>
                      <a:cubicBezTo>
                        <a:pt x="30835" y="26794"/>
                        <a:pt x="29321" y="26178"/>
                        <a:pt x="28460" y="24787"/>
                      </a:cubicBezTo>
                      <a:cubicBezTo>
                        <a:pt x="27235" y="22812"/>
                        <a:pt x="27702" y="20095"/>
                        <a:pt x="28953" y="18251"/>
                      </a:cubicBezTo>
                      <a:cubicBezTo>
                        <a:pt x="30415" y="16096"/>
                        <a:pt x="32966" y="14909"/>
                        <a:pt x="35402" y="14243"/>
                      </a:cubicBezTo>
                      <a:cubicBezTo>
                        <a:pt x="36004" y="14077"/>
                        <a:pt x="36616" y="13938"/>
                        <a:pt x="37238" y="13816"/>
                      </a:cubicBezTo>
                      <a:close/>
                      <a:moveTo>
                        <a:pt x="12461" y="1"/>
                      </a:moveTo>
                      <a:cubicBezTo>
                        <a:pt x="8464" y="1"/>
                        <a:pt x="4467" y="649"/>
                        <a:pt x="669" y="1915"/>
                      </a:cubicBezTo>
                      <a:cubicBezTo>
                        <a:pt x="1" y="2136"/>
                        <a:pt x="193" y="3112"/>
                        <a:pt x="799" y="3112"/>
                      </a:cubicBezTo>
                      <a:cubicBezTo>
                        <a:pt x="859" y="3112"/>
                        <a:pt x="923" y="3103"/>
                        <a:pt x="990" y="3082"/>
                      </a:cubicBezTo>
                      <a:cubicBezTo>
                        <a:pt x="4430" y="2021"/>
                        <a:pt x="8079" y="1482"/>
                        <a:pt x="11738" y="1482"/>
                      </a:cubicBezTo>
                      <a:cubicBezTo>
                        <a:pt x="18905" y="1482"/>
                        <a:pt x="26110" y="3548"/>
                        <a:pt x="31850" y="7801"/>
                      </a:cubicBezTo>
                      <a:cubicBezTo>
                        <a:pt x="33392" y="8945"/>
                        <a:pt x="34847" y="10335"/>
                        <a:pt x="36020" y="11915"/>
                      </a:cubicBezTo>
                      <a:cubicBezTo>
                        <a:pt x="33030" y="12578"/>
                        <a:pt x="30205" y="13833"/>
                        <a:pt x="28189" y="15988"/>
                      </a:cubicBezTo>
                      <a:cubicBezTo>
                        <a:pt x="25256" y="19124"/>
                        <a:pt x="24559" y="24960"/>
                        <a:pt x="28474" y="27656"/>
                      </a:cubicBezTo>
                      <a:cubicBezTo>
                        <a:pt x="29640" y="28459"/>
                        <a:pt x="30941" y="28817"/>
                        <a:pt x="32243" y="28817"/>
                      </a:cubicBezTo>
                      <a:cubicBezTo>
                        <a:pt x="35279" y="28817"/>
                        <a:pt x="38315" y="26867"/>
                        <a:pt x="39627" y="24064"/>
                      </a:cubicBezTo>
                      <a:cubicBezTo>
                        <a:pt x="41241" y="20626"/>
                        <a:pt x="40734" y="16810"/>
                        <a:pt x="39119" y="13518"/>
                      </a:cubicBezTo>
                      <a:cubicBezTo>
                        <a:pt x="40178" y="13390"/>
                        <a:pt x="41251" y="13323"/>
                        <a:pt x="42324" y="13323"/>
                      </a:cubicBezTo>
                      <a:cubicBezTo>
                        <a:pt x="45706" y="13323"/>
                        <a:pt x="49095" y="13982"/>
                        <a:pt x="52076" y="15423"/>
                      </a:cubicBezTo>
                      <a:cubicBezTo>
                        <a:pt x="56559" y="17592"/>
                        <a:pt x="60128" y="21486"/>
                        <a:pt x="61275" y="26394"/>
                      </a:cubicBezTo>
                      <a:cubicBezTo>
                        <a:pt x="62513" y="31692"/>
                        <a:pt x="61329" y="37217"/>
                        <a:pt x="62158" y="42568"/>
                      </a:cubicBezTo>
                      <a:cubicBezTo>
                        <a:pt x="62899" y="47382"/>
                        <a:pt x="65530" y="51479"/>
                        <a:pt x="69834" y="53841"/>
                      </a:cubicBezTo>
                      <a:cubicBezTo>
                        <a:pt x="72145" y="55108"/>
                        <a:pt x="74752" y="55826"/>
                        <a:pt x="77350" y="55826"/>
                      </a:cubicBezTo>
                      <a:cubicBezTo>
                        <a:pt x="79231" y="55826"/>
                        <a:pt x="81107" y="55449"/>
                        <a:pt x="82862" y="54632"/>
                      </a:cubicBezTo>
                      <a:cubicBezTo>
                        <a:pt x="83793" y="54199"/>
                        <a:pt x="83280" y="52760"/>
                        <a:pt x="82374" y="52760"/>
                      </a:cubicBezTo>
                      <a:cubicBezTo>
                        <a:pt x="82283" y="52760"/>
                        <a:pt x="82188" y="52774"/>
                        <a:pt x="82090" y="52806"/>
                      </a:cubicBezTo>
                      <a:cubicBezTo>
                        <a:pt x="80597" y="53284"/>
                        <a:pt x="79052" y="53524"/>
                        <a:pt x="77517" y="53524"/>
                      </a:cubicBezTo>
                      <a:cubicBezTo>
                        <a:pt x="74177" y="53524"/>
                        <a:pt x="70890" y="52385"/>
                        <a:pt x="68314" y="50078"/>
                      </a:cubicBezTo>
                      <a:cubicBezTo>
                        <a:pt x="63582" y="45839"/>
                        <a:pt x="63930" y="39463"/>
                        <a:pt x="63958" y="33637"/>
                      </a:cubicBezTo>
                      <a:cubicBezTo>
                        <a:pt x="63988" y="27941"/>
                        <a:pt x="63176" y="22541"/>
                        <a:pt x="59221" y="18173"/>
                      </a:cubicBezTo>
                      <a:cubicBezTo>
                        <a:pt x="55331" y="13877"/>
                        <a:pt x="49722" y="11692"/>
                        <a:pt x="44011" y="11353"/>
                      </a:cubicBezTo>
                      <a:cubicBezTo>
                        <a:pt x="43380" y="11316"/>
                        <a:pt x="42729" y="11296"/>
                        <a:pt x="42065" y="11296"/>
                      </a:cubicBezTo>
                      <a:cubicBezTo>
                        <a:pt x="40740" y="11296"/>
                        <a:pt x="39363" y="11376"/>
                        <a:pt x="37993" y="11563"/>
                      </a:cubicBezTo>
                      <a:cubicBezTo>
                        <a:pt x="37628" y="11019"/>
                        <a:pt x="37235" y="10491"/>
                        <a:pt x="36816" y="9997"/>
                      </a:cubicBezTo>
                      <a:cubicBezTo>
                        <a:pt x="32783" y="5203"/>
                        <a:pt x="26552" y="2280"/>
                        <a:pt x="20540" y="907"/>
                      </a:cubicBezTo>
                      <a:cubicBezTo>
                        <a:pt x="17888" y="300"/>
                        <a:pt x="15175" y="1"/>
                        <a:pt x="124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32" name="Google Shape;4132;p37"/>
                <p:cNvGrpSpPr/>
                <p:nvPr/>
              </p:nvGrpSpPr>
              <p:grpSpPr>
                <a:xfrm rot="-6204260" flipH="1">
                  <a:off x="5383435" y="3139879"/>
                  <a:ext cx="964407" cy="1072193"/>
                  <a:chOff x="3804957" y="83162"/>
                  <a:chExt cx="915522" cy="1017843"/>
                </a:xfrm>
              </p:grpSpPr>
              <p:sp>
                <p:nvSpPr>
                  <p:cNvPr id="4133" name="Google Shape;4133;p37"/>
                  <p:cNvSpPr/>
                  <p:nvPr/>
                </p:nvSpPr>
                <p:spPr>
                  <a:xfrm rot="-5807687">
                    <a:off x="3798535" y="186392"/>
                    <a:ext cx="928366" cy="811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37" h="12443" extrusionOk="0">
                        <a:moveTo>
                          <a:pt x="14163" y="7113"/>
                        </a:moveTo>
                        <a:cubicBezTo>
                          <a:pt x="12873" y="8254"/>
                          <a:pt x="11281" y="9059"/>
                          <a:pt x="9595" y="9419"/>
                        </a:cubicBezTo>
                        <a:cubicBezTo>
                          <a:pt x="10524" y="10183"/>
                          <a:pt x="11190" y="11257"/>
                          <a:pt x="11462" y="12429"/>
                        </a:cubicBezTo>
                        <a:cubicBezTo>
                          <a:pt x="10453" y="12442"/>
                          <a:pt x="9422" y="12354"/>
                          <a:pt x="8487" y="11974"/>
                        </a:cubicBezTo>
                        <a:cubicBezTo>
                          <a:pt x="7554" y="11594"/>
                          <a:pt x="6716" y="10887"/>
                          <a:pt x="6366" y="9941"/>
                        </a:cubicBezTo>
                        <a:cubicBezTo>
                          <a:pt x="5353" y="10567"/>
                          <a:pt x="4046" y="10597"/>
                          <a:pt x="2919" y="10210"/>
                        </a:cubicBezTo>
                        <a:cubicBezTo>
                          <a:pt x="1792" y="9826"/>
                          <a:pt x="828" y="9065"/>
                          <a:pt x="0" y="8210"/>
                        </a:cubicBezTo>
                        <a:cubicBezTo>
                          <a:pt x="1013" y="7605"/>
                          <a:pt x="2811" y="6989"/>
                          <a:pt x="3922" y="7379"/>
                        </a:cubicBezTo>
                        <a:cubicBezTo>
                          <a:pt x="3131" y="5783"/>
                          <a:pt x="2542" y="4336"/>
                          <a:pt x="3205" y="2679"/>
                        </a:cubicBezTo>
                        <a:cubicBezTo>
                          <a:pt x="4349" y="3033"/>
                          <a:pt x="5359" y="3821"/>
                          <a:pt x="5979" y="4851"/>
                        </a:cubicBezTo>
                        <a:cubicBezTo>
                          <a:pt x="6470" y="2868"/>
                          <a:pt x="7773" y="1101"/>
                          <a:pt x="9523" y="47"/>
                        </a:cubicBezTo>
                        <a:cubicBezTo>
                          <a:pt x="9604" y="0"/>
                          <a:pt x="10113" y="1969"/>
                          <a:pt x="10137" y="2151"/>
                        </a:cubicBezTo>
                        <a:cubicBezTo>
                          <a:pt x="10311" y="3491"/>
                          <a:pt x="10089" y="4875"/>
                          <a:pt x="9520" y="6116"/>
                        </a:cubicBezTo>
                        <a:cubicBezTo>
                          <a:pt x="9574" y="6002"/>
                          <a:pt x="10483" y="5985"/>
                          <a:pt x="10611" y="5982"/>
                        </a:cubicBezTo>
                        <a:cubicBezTo>
                          <a:pt x="11231" y="5965"/>
                          <a:pt x="11853" y="6100"/>
                          <a:pt x="12449" y="6254"/>
                        </a:cubicBezTo>
                        <a:cubicBezTo>
                          <a:pt x="12607" y="6295"/>
                          <a:pt x="14237" y="7049"/>
                          <a:pt x="14163" y="7113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4" name="Google Shape;4134;p37"/>
                  <p:cNvSpPr/>
                  <p:nvPr/>
                </p:nvSpPr>
                <p:spPr>
                  <a:xfrm rot="-5807687">
                    <a:off x="4114074" y="264798"/>
                    <a:ext cx="198754" cy="587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8" h="9005" extrusionOk="0">
                        <a:moveTo>
                          <a:pt x="3011" y="0"/>
                        </a:moveTo>
                        <a:cubicBezTo>
                          <a:pt x="3000" y="0"/>
                          <a:pt x="2987" y="7"/>
                          <a:pt x="2980" y="17"/>
                        </a:cubicBezTo>
                        <a:cubicBezTo>
                          <a:pt x="2431" y="1141"/>
                          <a:pt x="1920" y="2286"/>
                          <a:pt x="1496" y="3467"/>
                        </a:cubicBezTo>
                        <a:cubicBezTo>
                          <a:pt x="1129" y="4484"/>
                          <a:pt x="806" y="5518"/>
                          <a:pt x="533" y="6565"/>
                        </a:cubicBezTo>
                        <a:lnTo>
                          <a:pt x="620" y="6635"/>
                        </a:lnTo>
                        <a:cubicBezTo>
                          <a:pt x="647" y="6655"/>
                          <a:pt x="654" y="6696"/>
                          <a:pt x="630" y="6722"/>
                        </a:cubicBezTo>
                        <a:cubicBezTo>
                          <a:pt x="617" y="6739"/>
                          <a:pt x="600" y="6747"/>
                          <a:pt x="579" y="6747"/>
                        </a:cubicBezTo>
                        <a:cubicBezTo>
                          <a:pt x="567" y="6747"/>
                          <a:pt x="553" y="6743"/>
                          <a:pt x="543" y="6733"/>
                        </a:cubicBezTo>
                        <a:lnTo>
                          <a:pt x="499" y="6699"/>
                        </a:lnTo>
                        <a:lnTo>
                          <a:pt x="408" y="7062"/>
                        </a:lnTo>
                        <a:cubicBezTo>
                          <a:pt x="341" y="7339"/>
                          <a:pt x="281" y="7618"/>
                          <a:pt x="220" y="7894"/>
                        </a:cubicBezTo>
                        <a:cubicBezTo>
                          <a:pt x="247" y="7891"/>
                          <a:pt x="273" y="7884"/>
                          <a:pt x="301" y="7881"/>
                        </a:cubicBezTo>
                        <a:lnTo>
                          <a:pt x="310" y="7881"/>
                        </a:lnTo>
                        <a:cubicBezTo>
                          <a:pt x="341" y="7881"/>
                          <a:pt x="368" y="7901"/>
                          <a:pt x="374" y="7931"/>
                        </a:cubicBezTo>
                        <a:cubicBezTo>
                          <a:pt x="382" y="7965"/>
                          <a:pt x="357" y="7999"/>
                          <a:pt x="324" y="8005"/>
                        </a:cubicBezTo>
                        <a:cubicBezTo>
                          <a:pt x="281" y="8012"/>
                          <a:pt x="236" y="8022"/>
                          <a:pt x="192" y="8029"/>
                        </a:cubicBezTo>
                        <a:cubicBezTo>
                          <a:pt x="122" y="8355"/>
                          <a:pt x="58" y="8678"/>
                          <a:pt x="1" y="9005"/>
                        </a:cubicBezTo>
                        <a:cubicBezTo>
                          <a:pt x="48" y="8981"/>
                          <a:pt x="95" y="8955"/>
                          <a:pt x="142" y="8924"/>
                        </a:cubicBezTo>
                        <a:cubicBezTo>
                          <a:pt x="149" y="8921"/>
                          <a:pt x="159" y="8914"/>
                          <a:pt x="169" y="8911"/>
                        </a:cubicBezTo>
                        <a:cubicBezTo>
                          <a:pt x="175" y="8928"/>
                          <a:pt x="183" y="8944"/>
                          <a:pt x="189" y="8964"/>
                        </a:cubicBezTo>
                        <a:cubicBezTo>
                          <a:pt x="189" y="8968"/>
                          <a:pt x="192" y="8972"/>
                          <a:pt x="192" y="8975"/>
                        </a:cubicBezTo>
                        <a:cubicBezTo>
                          <a:pt x="226" y="8779"/>
                          <a:pt x="260" y="8588"/>
                          <a:pt x="293" y="8399"/>
                        </a:cubicBezTo>
                        <a:cubicBezTo>
                          <a:pt x="256" y="8366"/>
                          <a:pt x="220" y="8332"/>
                          <a:pt x="183" y="8298"/>
                        </a:cubicBezTo>
                        <a:cubicBezTo>
                          <a:pt x="155" y="8274"/>
                          <a:pt x="152" y="8234"/>
                          <a:pt x="175" y="8207"/>
                        </a:cubicBezTo>
                        <a:cubicBezTo>
                          <a:pt x="189" y="8194"/>
                          <a:pt x="206" y="8187"/>
                          <a:pt x="223" y="8187"/>
                        </a:cubicBezTo>
                        <a:cubicBezTo>
                          <a:pt x="240" y="8187"/>
                          <a:pt x="253" y="8194"/>
                          <a:pt x="267" y="8204"/>
                        </a:cubicBezTo>
                        <a:cubicBezTo>
                          <a:pt x="284" y="8221"/>
                          <a:pt x="304" y="8237"/>
                          <a:pt x="324" y="8254"/>
                        </a:cubicBezTo>
                        <a:cubicBezTo>
                          <a:pt x="382" y="7945"/>
                          <a:pt x="445" y="7639"/>
                          <a:pt x="512" y="7328"/>
                        </a:cubicBezTo>
                        <a:cubicBezTo>
                          <a:pt x="495" y="7339"/>
                          <a:pt x="482" y="7349"/>
                          <a:pt x="466" y="7356"/>
                        </a:cubicBezTo>
                        <a:cubicBezTo>
                          <a:pt x="455" y="7362"/>
                          <a:pt x="445" y="7365"/>
                          <a:pt x="435" y="7365"/>
                        </a:cubicBezTo>
                        <a:cubicBezTo>
                          <a:pt x="411" y="7365"/>
                          <a:pt x="391" y="7353"/>
                          <a:pt x="377" y="7332"/>
                        </a:cubicBezTo>
                        <a:cubicBezTo>
                          <a:pt x="361" y="7302"/>
                          <a:pt x="371" y="7264"/>
                          <a:pt x="402" y="7248"/>
                        </a:cubicBezTo>
                        <a:cubicBezTo>
                          <a:pt x="452" y="7218"/>
                          <a:pt x="499" y="7194"/>
                          <a:pt x="550" y="7167"/>
                        </a:cubicBezTo>
                        <a:cubicBezTo>
                          <a:pt x="553" y="7143"/>
                          <a:pt x="559" y="7123"/>
                          <a:pt x="563" y="7100"/>
                        </a:cubicBezTo>
                        <a:cubicBezTo>
                          <a:pt x="846" y="5885"/>
                          <a:pt x="1196" y="4686"/>
                          <a:pt x="1600" y="3504"/>
                        </a:cubicBezTo>
                        <a:cubicBezTo>
                          <a:pt x="2010" y="2323"/>
                          <a:pt x="2506" y="1175"/>
                          <a:pt x="3040" y="47"/>
                        </a:cubicBezTo>
                        <a:cubicBezTo>
                          <a:pt x="3048" y="30"/>
                          <a:pt x="3040" y="10"/>
                          <a:pt x="3023" y="4"/>
                        </a:cubicBezTo>
                        <a:cubicBezTo>
                          <a:pt x="3020" y="0"/>
                          <a:pt x="3017" y="0"/>
                          <a:pt x="30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5" name="Google Shape;4135;p37"/>
                  <p:cNvSpPr/>
                  <p:nvPr/>
                </p:nvSpPr>
                <p:spPr>
                  <a:xfrm rot="-5807687">
                    <a:off x="4103405" y="341305"/>
                    <a:ext cx="462325" cy="92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" h="1418" extrusionOk="0">
                        <a:moveTo>
                          <a:pt x="5995" y="0"/>
                        </a:moveTo>
                        <a:cubicBezTo>
                          <a:pt x="3723" y="0"/>
                          <a:pt x="1657" y="431"/>
                          <a:pt x="189" y="1219"/>
                        </a:cubicBezTo>
                        <a:cubicBezTo>
                          <a:pt x="138" y="1246"/>
                          <a:pt x="91" y="1270"/>
                          <a:pt x="41" y="1300"/>
                        </a:cubicBezTo>
                        <a:cubicBezTo>
                          <a:pt x="10" y="1316"/>
                          <a:pt x="0" y="1354"/>
                          <a:pt x="16" y="1384"/>
                        </a:cubicBezTo>
                        <a:cubicBezTo>
                          <a:pt x="30" y="1405"/>
                          <a:pt x="50" y="1417"/>
                          <a:pt x="74" y="1417"/>
                        </a:cubicBezTo>
                        <a:cubicBezTo>
                          <a:pt x="84" y="1417"/>
                          <a:pt x="94" y="1414"/>
                          <a:pt x="105" y="1408"/>
                        </a:cubicBezTo>
                        <a:cubicBezTo>
                          <a:pt x="121" y="1401"/>
                          <a:pt x="134" y="1391"/>
                          <a:pt x="151" y="1380"/>
                        </a:cubicBezTo>
                        <a:cubicBezTo>
                          <a:pt x="1606" y="569"/>
                          <a:pt x="3693" y="128"/>
                          <a:pt x="5992" y="128"/>
                        </a:cubicBezTo>
                        <a:cubicBezTo>
                          <a:pt x="6329" y="128"/>
                          <a:pt x="6675" y="135"/>
                          <a:pt x="7022" y="155"/>
                        </a:cubicBezTo>
                        <a:cubicBezTo>
                          <a:pt x="7062" y="155"/>
                          <a:pt x="7086" y="132"/>
                          <a:pt x="7090" y="98"/>
                        </a:cubicBezTo>
                        <a:cubicBezTo>
                          <a:pt x="7090" y="61"/>
                          <a:pt x="7062" y="31"/>
                          <a:pt x="7029" y="31"/>
                        </a:cubicBezTo>
                        <a:cubicBezTo>
                          <a:pt x="6679" y="11"/>
                          <a:pt x="6335" y="0"/>
                          <a:pt x="599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6" name="Google Shape;4136;p37"/>
                  <p:cNvSpPr/>
                  <p:nvPr/>
                </p:nvSpPr>
                <p:spPr>
                  <a:xfrm rot="-5807687">
                    <a:off x="4384816" y="368139"/>
                    <a:ext cx="300348" cy="181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6" h="2785" extrusionOk="0">
                        <a:moveTo>
                          <a:pt x="71" y="0"/>
                        </a:moveTo>
                        <a:cubicBezTo>
                          <a:pt x="54" y="0"/>
                          <a:pt x="37" y="7"/>
                          <a:pt x="23" y="20"/>
                        </a:cubicBezTo>
                        <a:cubicBezTo>
                          <a:pt x="0" y="47"/>
                          <a:pt x="3" y="87"/>
                          <a:pt x="31" y="111"/>
                        </a:cubicBezTo>
                        <a:cubicBezTo>
                          <a:pt x="68" y="145"/>
                          <a:pt x="104" y="179"/>
                          <a:pt x="141" y="212"/>
                        </a:cubicBezTo>
                        <a:cubicBezTo>
                          <a:pt x="1414" y="1327"/>
                          <a:pt x="2922" y="2215"/>
                          <a:pt x="4515" y="2781"/>
                        </a:cubicBezTo>
                        <a:cubicBezTo>
                          <a:pt x="4521" y="2784"/>
                          <a:pt x="4528" y="2784"/>
                          <a:pt x="4535" y="2784"/>
                        </a:cubicBezTo>
                        <a:cubicBezTo>
                          <a:pt x="4562" y="2784"/>
                          <a:pt x="4585" y="2771"/>
                          <a:pt x="4596" y="2744"/>
                        </a:cubicBezTo>
                        <a:cubicBezTo>
                          <a:pt x="4605" y="2710"/>
                          <a:pt x="4588" y="2673"/>
                          <a:pt x="4558" y="2663"/>
                        </a:cubicBezTo>
                        <a:cubicBezTo>
                          <a:pt x="2956" y="2094"/>
                          <a:pt x="1441" y="1195"/>
                          <a:pt x="172" y="67"/>
                        </a:cubicBezTo>
                        <a:cubicBezTo>
                          <a:pt x="152" y="50"/>
                          <a:pt x="132" y="34"/>
                          <a:pt x="115" y="17"/>
                        </a:cubicBezTo>
                        <a:cubicBezTo>
                          <a:pt x="101" y="7"/>
                          <a:pt x="88" y="0"/>
                          <a:pt x="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7" name="Google Shape;4137;p37"/>
                  <p:cNvSpPr/>
                  <p:nvPr/>
                </p:nvSpPr>
                <p:spPr>
                  <a:xfrm rot="-5807687">
                    <a:off x="4238947" y="610808"/>
                    <a:ext cx="141632" cy="1291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2" h="1980" extrusionOk="0">
                        <a:moveTo>
                          <a:pt x="1" y="0"/>
                        </a:moveTo>
                        <a:cubicBezTo>
                          <a:pt x="14" y="77"/>
                          <a:pt x="24" y="151"/>
                          <a:pt x="34" y="226"/>
                        </a:cubicBezTo>
                        <a:cubicBezTo>
                          <a:pt x="576" y="801"/>
                          <a:pt x="1226" y="1309"/>
                          <a:pt x="1855" y="1808"/>
                        </a:cubicBezTo>
                        <a:lnTo>
                          <a:pt x="2017" y="1932"/>
                        </a:lnTo>
                        <a:lnTo>
                          <a:pt x="2061" y="1966"/>
                        </a:lnTo>
                        <a:cubicBezTo>
                          <a:pt x="2071" y="1976"/>
                          <a:pt x="2085" y="1980"/>
                          <a:pt x="2097" y="1980"/>
                        </a:cubicBezTo>
                        <a:cubicBezTo>
                          <a:pt x="2118" y="1980"/>
                          <a:pt x="2135" y="1972"/>
                          <a:pt x="2148" y="1955"/>
                        </a:cubicBezTo>
                        <a:cubicBezTo>
                          <a:pt x="2172" y="1929"/>
                          <a:pt x="2165" y="1888"/>
                          <a:pt x="2138" y="1868"/>
                        </a:cubicBezTo>
                        <a:lnTo>
                          <a:pt x="2051" y="1798"/>
                        </a:lnTo>
                        <a:lnTo>
                          <a:pt x="1933" y="1707"/>
                        </a:lnTo>
                        <a:cubicBezTo>
                          <a:pt x="1256" y="1175"/>
                          <a:pt x="556" y="626"/>
                          <a:pt x="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8" name="Google Shape;4138;p37"/>
                  <p:cNvSpPr/>
                  <p:nvPr/>
                </p:nvSpPr>
                <p:spPr>
                  <a:xfrm rot="-5807687">
                    <a:off x="4392668" y="660644"/>
                    <a:ext cx="129112" cy="17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0" h="267" extrusionOk="0">
                        <a:moveTo>
                          <a:pt x="1908" y="1"/>
                        </a:moveTo>
                        <a:lnTo>
                          <a:pt x="1899" y="1"/>
                        </a:lnTo>
                        <a:cubicBezTo>
                          <a:pt x="1871" y="4"/>
                          <a:pt x="1845" y="11"/>
                          <a:pt x="1818" y="14"/>
                        </a:cubicBezTo>
                        <a:cubicBezTo>
                          <a:pt x="1349" y="99"/>
                          <a:pt x="838" y="139"/>
                          <a:pt x="303" y="139"/>
                        </a:cubicBezTo>
                        <a:cubicBezTo>
                          <a:pt x="218" y="139"/>
                          <a:pt x="134" y="139"/>
                          <a:pt x="50" y="135"/>
                        </a:cubicBezTo>
                        <a:cubicBezTo>
                          <a:pt x="33" y="179"/>
                          <a:pt x="16" y="220"/>
                          <a:pt x="0" y="264"/>
                        </a:cubicBezTo>
                        <a:cubicBezTo>
                          <a:pt x="104" y="264"/>
                          <a:pt x="205" y="267"/>
                          <a:pt x="303" y="267"/>
                        </a:cubicBezTo>
                        <a:cubicBezTo>
                          <a:pt x="828" y="267"/>
                          <a:pt x="1329" y="226"/>
                          <a:pt x="1790" y="149"/>
                        </a:cubicBezTo>
                        <a:cubicBezTo>
                          <a:pt x="1834" y="142"/>
                          <a:pt x="1879" y="132"/>
                          <a:pt x="1922" y="125"/>
                        </a:cubicBezTo>
                        <a:cubicBezTo>
                          <a:pt x="1955" y="119"/>
                          <a:pt x="1980" y="85"/>
                          <a:pt x="1972" y="51"/>
                        </a:cubicBezTo>
                        <a:cubicBezTo>
                          <a:pt x="1966" y="21"/>
                          <a:pt x="1939" y="1"/>
                          <a:pt x="1908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9" name="Google Shape;4139;p37"/>
                  <p:cNvSpPr/>
                  <p:nvPr/>
                </p:nvSpPr>
                <p:spPr>
                  <a:xfrm rot="-5807687">
                    <a:off x="4302425" y="249321"/>
                    <a:ext cx="87183" cy="360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" h="553" extrusionOk="0">
                        <a:moveTo>
                          <a:pt x="1043" y="44"/>
                        </a:moveTo>
                        <a:cubicBezTo>
                          <a:pt x="764" y="219"/>
                          <a:pt x="465" y="344"/>
                          <a:pt x="145" y="424"/>
                        </a:cubicBezTo>
                        <a:cubicBezTo>
                          <a:pt x="0" y="458"/>
                          <a:pt x="24" y="552"/>
                          <a:pt x="168" y="519"/>
                        </a:cubicBezTo>
                        <a:cubicBezTo>
                          <a:pt x="549" y="424"/>
                          <a:pt x="902" y="273"/>
                          <a:pt x="1232" y="64"/>
                        </a:cubicBezTo>
                        <a:cubicBezTo>
                          <a:pt x="1337" y="0"/>
                          <a:pt x="1094" y="10"/>
                          <a:pt x="1043" y="44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0" name="Google Shape;4140;p37"/>
                  <p:cNvSpPr/>
                  <p:nvPr/>
                </p:nvSpPr>
                <p:spPr>
                  <a:xfrm rot="-5807687">
                    <a:off x="4347064" y="333782"/>
                    <a:ext cx="82619" cy="27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" h="422" extrusionOk="0">
                        <a:moveTo>
                          <a:pt x="1102" y="41"/>
                        </a:moveTo>
                        <a:cubicBezTo>
                          <a:pt x="785" y="136"/>
                          <a:pt x="465" y="220"/>
                          <a:pt x="145" y="293"/>
                        </a:cubicBezTo>
                        <a:cubicBezTo>
                          <a:pt x="0" y="327"/>
                          <a:pt x="24" y="422"/>
                          <a:pt x="169" y="388"/>
                        </a:cubicBezTo>
                        <a:cubicBezTo>
                          <a:pt x="492" y="313"/>
                          <a:pt x="808" y="229"/>
                          <a:pt x="1125" y="136"/>
                        </a:cubicBezTo>
                        <a:cubicBezTo>
                          <a:pt x="1267" y="95"/>
                          <a:pt x="1243" y="1"/>
                          <a:pt x="1102" y="4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1" name="Google Shape;4141;p37"/>
                  <p:cNvSpPr/>
                  <p:nvPr/>
                </p:nvSpPr>
                <p:spPr>
                  <a:xfrm rot="-5807687">
                    <a:off x="4299514" y="325897"/>
                    <a:ext cx="98855" cy="34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529" extrusionOk="0">
                        <a:moveTo>
                          <a:pt x="1229" y="38"/>
                        </a:moveTo>
                        <a:cubicBezTo>
                          <a:pt x="909" y="219"/>
                          <a:pt x="572" y="341"/>
                          <a:pt x="209" y="394"/>
                        </a:cubicBezTo>
                        <a:cubicBezTo>
                          <a:pt x="101" y="411"/>
                          <a:pt x="0" y="529"/>
                          <a:pt x="168" y="502"/>
                        </a:cubicBezTo>
                        <a:cubicBezTo>
                          <a:pt x="596" y="438"/>
                          <a:pt x="1000" y="300"/>
                          <a:pt x="1374" y="88"/>
                        </a:cubicBezTo>
                        <a:cubicBezTo>
                          <a:pt x="1515" y="7"/>
                          <a:pt x="1296" y="0"/>
                          <a:pt x="1229" y="3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2" name="Google Shape;4142;p37"/>
                  <p:cNvSpPr/>
                  <p:nvPr/>
                </p:nvSpPr>
                <p:spPr>
                  <a:xfrm rot="-5807687">
                    <a:off x="4367761" y="449514"/>
                    <a:ext cx="88748" cy="18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" h="284" extrusionOk="0">
                        <a:moveTo>
                          <a:pt x="1192" y="44"/>
                        </a:moveTo>
                        <a:cubicBezTo>
                          <a:pt x="893" y="132"/>
                          <a:pt x="593" y="169"/>
                          <a:pt x="280" y="152"/>
                        </a:cubicBezTo>
                        <a:cubicBezTo>
                          <a:pt x="220" y="149"/>
                          <a:pt x="1" y="260"/>
                          <a:pt x="128" y="263"/>
                        </a:cubicBezTo>
                        <a:cubicBezTo>
                          <a:pt x="498" y="283"/>
                          <a:pt x="862" y="243"/>
                          <a:pt x="1219" y="139"/>
                        </a:cubicBezTo>
                        <a:cubicBezTo>
                          <a:pt x="1360" y="98"/>
                          <a:pt x="1337" y="0"/>
                          <a:pt x="1192" y="44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3" name="Google Shape;4143;p37"/>
                  <p:cNvSpPr/>
                  <p:nvPr/>
                </p:nvSpPr>
                <p:spPr>
                  <a:xfrm rot="-5807687">
                    <a:off x="4443869" y="688527"/>
                    <a:ext cx="104072" cy="13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6" h="207" extrusionOk="0">
                        <a:moveTo>
                          <a:pt x="1428" y="24"/>
                        </a:moveTo>
                        <a:cubicBezTo>
                          <a:pt x="1047" y="75"/>
                          <a:pt x="663" y="92"/>
                          <a:pt x="280" y="68"/>
                        </a:cubicBezTo>
                        <a:cubicBezTo>
                          <a:pt x="219" y="65"/>
                          <a:pt x="0" y="173"/>
                          <a:pt x="128" y="179"/>
                        </a:cubicBezTo>
                        <a:cubicBezTo>
                          <a:pt x="549" y="206"/>
                          <a:pt x="970" y="189"/>
                          <a:pt x="1387" y="133"/>
                        </a:cubicBezTo>
                        <a:cubicBezTo>
                          <a:pt x="1495" y="119"/>
                          <a:pt x="1596" y="1"/>
                          <a:pt x="1428" y="24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4" name="Google Shape;4144;p37"/>
                  <p:cNvSpPr/>
                  <p:nvPr/>
                </p:nvSpPr>
                <p:spPr>
                  <a:xfrm rot="-5807687">
                    <a:off x="4290241" y="641816"/>
                    <a:ext cx="121222" cy="87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9" h="1337" extrusionOk="0">
                        <a:moveTo>
                          <a:pt x="1775" y="1202"/>
                        </a:moveTo>
                        <a:cubicBezTo>
                          <a:pt x="1206" y="905"/>
                          <a:pt x="641" y="593"/>
                          <a:pt x="270" y="54"/>
                        </a:cubicBezTo>
                        <a:cubicBezTo>
                          <a:pt x="233" y="0"/>
                          <a:pt x="1" y="77"/>
                          <a:pt x="44" y="142"/>
                        </a:cubicBezTo>
                        <a:cubicBezTo>
                          <a:pt x="422" y="690"/>
                          <a:pt x="1001" y="1003"/>
                          <a:pt x="1576" y="1306"/>
                        </a:cubicBezTo>
                        <a:cubicBezTo>
                          <a:pt x="1634" y="1337"/>
                          <a:pt x="1859" y="1245"/>
                          <a:pt x="1775" y="120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45" name="Google Shape;4145;p37"/>
                <p:cNvGrpSpPr/>
                <p:nvPr/>
              </p:nvGrpSpPr>
              <p:grpSpPr>
                <a:xfrm rot="-9133457" flipH="1">
                  <a:off x="5409950" y="3658754"/>
                  <a:ext cx="881708" cy="980250"/>
                  <a:chOff x="3804957" y="83162"/>
                  <a:chExt cx="915522" cy="1017843"/>
                </a:xfrm>
              </p:grpSpPr>
              <p:sp>
                <p:nvSpPr>
                  <p:cNvPr id="4146" name="Google Shape;4146;p37"/>
                  <p:cNvSpPr/>
                  <p:nvPr/>
                </p:nvSpPr>
                <p:spPr>
                  <a:xfrm rot="-5807687">
                    <a:off x="3798535" y="186392"/>
                    <a:ext cx="928366" cy="811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37" h="12443" extrusionOk="0">
                        <a:moveTo>
                          <a:pt x="14163" y="7113"/>
                        </a:moveTo>
                        <a:cubicBezTo>
                          <a:pt x="12873" y="8254"/>
                          <a:pt x="11281" y="9059"/>
                          <a:pt x="9595" y="9419"/>
                        </a:cubicBezTo>
                        <a:cubicBezTo>
                          <a:pt x="10524" y="10183"/>
                          <a:pt x="11190" y="11257"/>
                          <a:pt x="11462" y="12429"/>
                        </a:cubicBezTo>
                        <a:cubicBezTo>
                          <a:pt x="10453" y="12442"/>
                          <a:pt x="9422" y="12354"/>
                          <a:pt x="8487" y="11974"/>
                        </a:cubicBezTo>
                        <a:cubicBezTo>
                          <a:pt x="7554" y="11594"/>
                          <a:pt x="6716" y="10887"/>
                          <a:pt x="6366" y="9941"/>
                        </a:cubicBezTo>
                        <a:cubicBezTo>
                          <a:pt x="5353" y="10567"/>
                          <a:pt x="4046" y="10597"/>
                          <a:pt x="2919" y="10210"/>
                        </a:cubicBezTo>
                        <a:cubicBezTo>
                          <a:pt x="1792" y="9826"/>
                          <a:pt x="828" y="9065"/>
                          <a:pt x="0" y="8210"/>
                        </a:cubicBezTo>
                        <a:cubicBezTo>
                          <a:pt x="1013" y="7605"/>
                          <a:pt x="2811" y="6989"/>
                          <a:pt x="3922" y="7379"/>
                        </a:cubicBezTo>
                        <a:cubicBezTo>
                          <a:pt x="3131" y="5783"/>
                          <a:pt x="2542" y="4336"/>
                          <a:pt x="3205" y="2679"/>
                        </a:cubicBezTo>
                        <a:cubicBezTo>
                          <a:pt x="4349" y="3033"/>
                          <a:pt x="5359" y="3821"/>
                          <a:pt x="5979" y="4851"/>
                        </a:cubicBezTo>
                        <a:cubicBezTo>
                          <a:pt x="6470" y="2868"/>
                          <a:pt x="7773" y="1101"/>
                          <a:pt x="9523" y="47"/>
                        </a:cubicBezTo>
                        <a:cubicBezTo>
                          <a:pt x="9604" y="0"/>
                          <a:pt x="10113" y="1969"/>
                          <a:pt x="10137" y="2151"/>
                        </a:cubicBezTo>
                        <a:cubicBezTo>
                          <a:pt x="10311" y="3491"/>
                          <a:pt x="10089" y="4875"/>
                          <a:pt x="9520" y="6116"/>
                        </a:cubicBezTo>
                        <a:cubicBezTo>
                          <a:pt x="9574" y="6002"/>
                          <a:pt x="10483" y="5985"/>
                          <a:pt x="10611" y="5982"/>
                        </a:cubicBezTo>
                        <a:cubicBezTo>
                          <a:pt x="11231" y="5965"/>
                          <a:pt x="11853" y="6100"/>
                          <a:pt x="12449" y="6254"/>
                        </a:cubicBezTo>
                        <a:cubicBezTo>
                          <a:pt x="12607" y="6295"/>
                          <a:pt x="14237" y="7049"/>
                          <a:pt x="14163" y="711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7" name="Google Shape;4147;p37"/>
                  <p:cNvSpPr/>
                  <p:nvPr/>
                </p:nvSpPr>
                <p:spPr>
                  <a:xfrm rot="-5807687">
                    <a:off x="4114074" y="264798"/>
                    <a:ext cx="198754" cy="587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8" h="9005" extrusionOk="0">
                        <a:moveTo>
                          <a:pt x="3011" y="0"/>
                        </a:moveTo>
                        <a:cubicBezTo>
                          <a:pt x="3000" y="0"/>
                          <a:pt x="2987" y="7"/>
                          <a:pt x="2980" y="17"/>
                        </a:cubicBezTo>
                        <a:cubicBezTo>
                          <a:pt x="2431" y="1141"/>
                          <a:pt x="1920" y="2286"/>
                          <a:pt x="1496" y="3467"/>
                        </a:cubicBezTo>
                        <a:cubicBezTo>
                          <a:pt x="1129" y="4484"/>
                          <a:pt x="806" y="5518"/>
                          <a:pt x="533" y="6565"/>
                        </a:cubicBezTo>
                        <a:lnTo>
                          <a:pt x="620" y="6635"/>
                        </a:lnTo>
                        <a:cubicBezTo>
                          <a:pt x="647" y="6655"/>
                          <a:pt x="654" y="6696"/>
                          <a:pt x="630" y="6722"/>
                        </a:cubicBezTo>
                        <a:cubicBezTo>
                          <a:pt x="617" y="6739"/>
                          <a:pt x="600" y="6747"/>
                          <a:pt x="579" y="6747"/>
                        </a:cubicBezTo>
                        <a:cubicBezTo>
                          <a:pt x="567" y="6747"/>
                          <a:pt x="553" y="6743"/>
                          <a:pt x="543" y="6733"/>
                        </a:cubicBezTo>
                        <a:lnTo>
                          <a:pt x="499" y="6699"/>
                        </a:lnTo>
                        <a:lnTo>
                          <a:pt x="408" y="7062"/>
                        </a:lnTo>
                        <a:cubicBezTo>
                          <a:pt x="341" y="7339"/>
                          <a:pt x="281" y="7618"/>
                          <a:pt x="220" y="7894"/>
                        </a:cubicBezTo>
                        <a:cubicBezTo>
                          <a:pt x="247" y="7891"/>
                          <a:pt x="273" y="7884"/>
                          <a:pt x="301" y="7881"/>
                        </a:cubicBezTo>
                        <a:lnTo>
                          <a:pt x="310" y="7881"/>
                        </a:lnTo>
                        <a:cubicBezTo>
                          <a:pt x="341" y="7881"/>
                          <a:pt x="368" y="7901"/>
                          <a:pt x="374" y="7931"/>
                        </a:cubicBezTo>
                        <a:cubicBezTo>
                          <a:pt x="382" y="7965"/>
                          <a:pt x="357" y="7999"/>
                          <a:pt x="324" y="8005"/>
                        </a:cubicBezTo>
                        <a:cubicBezTo>
                          <a:pt x="281" y="8012"/>
                          <a:pt x="236" y="8022"/>
                          <a:pt x="192" y="8029"/>
                        </a:cubicBezTo>
                        <a:cubicBezTo>
                          <a:pt x="122" y="8355"/>
                          <a:pt x="58" y="8678"/>
                          <a:pt x="1" y="9005"/>
                        </a:cubicBezTo>
                        <a:cubicBezTo>
                          <a:pt x="48" y="8981"/>
                          <a:pt x="95" y="8955"/>
                          <a:pt x="142" y="8924"/>
                        </a:cubicBezTo>
                        <a:cubicBezTo>
                          <a:pt x="149" y="8921"/>
                          <a:pt x="159" y="8914"/>
                          <a:pt x="169" y="8911"/>
                        </a:cubicBezTo>
                        <a:cubicBezTo>
                          <a:pt x="175" y="8928"/>
                          <a:pt x="183" y="8944"/>
                          <a:pt x="189" y="8964"/>
                        </a:cubicBezTo>
                        <a:cubicBezTo>
                          <a:pt x="189" y="8968"/>
                          <a:pt x="192" y="8972"/>
                          <a:pt x="192" y="8975"/>
                        </a:cubicBezTo>
                        <a:cubicBezTo>
                          <a:pt x="226" y="8779"/>
                          <a:pt x="260" y="8588"/>
                          <a:pt x="293" y="8399"/>
                        </a:cubicBezTo>
                        <a:cubicBezTo>
                          <a:pt x="256" y="8366"/>
                          <a:pt x="220" y="8332"/>
                          <a:pt x="183" y="8298"/>
                        </a:cubicBezTo>
                        <a:cubicBezTo>
                          <a:pt x="155" y="8274"/>
                          <a:pt x="152" y="8234"/>
                          <a:pt x="175" y="8207"/>
                        </a:cubicBezTo>
                        <a:cubicBezTo>
                          <a:pt x="189" y="8194"/>
                          <a:pt x="206" y="8187"/>
                          <a:pt x="223" y="8187"/>
                        </a:cubicBezTo>
                        <a:cubicBezTo>
                          <a:pt x="240" y="8187"/>
                          <a:pt x="253" y="8194"/>
                          <a:pt x="267" y="8204"/>
                        </a:cubicBezTo>
                        <a:cubicBezTo>
                          <a:pt x="284" y="8221"/>
                          <a:pt x="304" y="8237"/>
                          <a:pt x="324" y="8254"/>
                        </a:cubicBezTo>
                        <a:cubicBezTo>
                          <a:pt x="382" y="7945"/>
                          <a:pt x="445" y="7639"/>
                          <a:pt x="512" y="7328"/>
                        </a:cubicBezTo>
                        <a:cubicBezTo>
                          <a:pt x="495" y="7339"/>
                          <a:pt x="482" y="7349"/>
                          <a:pt x="466" y="7356"/>
                        </a:cubicBezTo>
                        <a:cubicBezTo>
                          <a:pt x="455" y="7362"/>
                          <a:pt x="445" y="7365"/>
                          <a:pt x="435" y="7365"/>
                        </a:cubicBezTo>
                        <a:cubicBezTo>
                          <a:pt x="411" y="7365"/>
                          <a:pt x="391" y="7353"/>
                          <a:pt x="377" y="7332"/>
                        </a:cubicBezTo>
                        <a:cubicBezTo>
                          <a:pt x="361" y="7302"/>
                          <a:pt x="371" y="7264"/>
                          <a:pt x="402" y="7248"/>
                        </a:cubicBezTo>
                        <a:cubicBezTo>
                          <a:pt x="452" y="7218"/>
                          <a:pt x="499" y="7194"/>
                          <a:pt x="550" y="7167"/>
                        </a:cubicBezTo>
                        <a:cubicBezTo>
                          <a:pt x="553" y="7143"/>
                          <a:pt x="559" y="7123"/>
                          <a:pt x="563" y="7100"/>
                        </a:cubicBezTo>
                        <a:cubicBezTo>
                          <a:pt x="846" y="5885"/>
                          <a:pt x="1196" y="4686"/>
                          <a:pt x="1600" y="3504"/>
                        </a:cubicBezTo>
                        <a:cubicBezTo>
                          <a:pt x="2010" y="2323"/>
                          <a:pt x="2506" y="1175"/>
                          <a:pt x="3040" y="47"/>
                        </a:cubicBezTo>
                        <a:cubicBezTo>
                          <a:pt x="3048" y="30"/>
                          <a:pt x="3040" y="10"/>
                          <a:pt x="3023" y="4"/>
                        </a:cubicBezTo>
                        <a:cubicBezTo>
                          <a:pt x="3020" y="0"/>
                          <a:pt x="3017" y="0"/>
                          <a:pt x="3011" y="0"/>
                        </a:cubicBezTo>
                        <a:close/>
                      </a:path>
                    </a:pathLst>
                  </a:custGeom>
                  <a:solidFill>
                    <a:srgbClr val="C197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8" name="Google Shape;4148;p37"/>
                  <p:cNvSpPr/>
                  <p:nvPr/>
                </p:nvSpPr>
                <p:spPr>
                  <a:xfrm rot="-5807687">
                    <a:off x="4103405" y="341305"/>
                    <a:ext cx="462325" cy="92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0" h="1418" extrusionOk="0">
                        <a:moveTo>
                          <a:pt x="5995" y="0"/>
                        </a:moveTo>
                        <a:cubicBezTo>
                          <a:pt x="3723" y="0"/>
                          <a:pt x="1657" y="431"/>
                          <a:pt x="189" y="1219"/>
                        </a:cubicBezTo>
                        <a:cubicBezTo>
                          <a:pt x="138" y="1246"/>
                          <a:pt x="91" y="1270"/>
                          <a:pt x="41" y="1300"/>
                        </a:cubicBezTo>
                        <a:cubicBezTo>
                          <a:pt x="10" y="1316"/>
                          <a:pt x="0" y="1354"/>
                          <a:pt x="16" y="1384"/>
                        </a:cubicBezTo>
                        <a:cubicBezTo>
                          <a:pt x="30" y="1405"/>
                          <a:pt x="50" y="1417"/>
                          <a:pt x="74" y="1417"/>
                        </a:cubicBezTo>
                        <a:cubicBezTo>
                          <a:pt x="84" y="1417"/>
                          <a:pt x="94" y="1414"/>
                          <a:pt x="105" y="1408"/>
                        </a:cubicBezTo>
                        <a:cubicBezTo>
                          <a:pt x="121" y="1401"/>
                          <a:pt x="134" y="1391"/>
                          <a:pt x="151" y="1380"/>
                        </a:cubicBezTo>
                        <a:cubicBezTo>
                          <a:pt x="1606" y="569"/>
                          <a:pt x="3693" y="128"/>
                          <a:pt x="5992" y="128"/>
                        </a:cubicBezTo>
                        <a:cubicBezTo>
                          <a:pt x="6329" y="128"/>
                          <a:pt x="6675" y="135"/>
                          <a:pt x="7022" y="155"/>
                        </a:cubicBezTo>
                        <a:cubicBezTo>
                          <a:pt x="7062" y="155"/>
                          <a:pt x="7086" y="132"/>
                          <a:pt x="7090" y="98"/>
                        </a:cubicBezTo>
                        <a:cubicBezTo>
                          <a:pt x="7090" y="61"/>
                          <a:pt x="7062" y="31"/>
                          <a:pt x="7029" y="31"/>
                        </a:cubicBezTo>
                        <a:cubicBezTo>
                          <a:pt x="6679" y="11"/>
                          <a:pt x="6335" y="0"/>
                          <a:pt x="5995" y="0"/>
                        </a:cubicBezTo>
                        <a:close/>
                      </a:path>
                    </a:pathLst>
                  </a:custGeom>
                  <a:solidFill>
                    <a:srgbClr val="C197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9" name="Google Shape;4149;p37"/>
                  <p:cNvSpPr/>
                  <p:nvPr/>
                </p:nvSpPr>
                <p:spPr>
                  <a:xfrm rot="-5807687">
                    <a:off x="4384816" y="368139"/>
                    <a:ext cx="300348" cy="181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06" h="2785" extrusionOk="0">
                        <a:moveTo>
                          <a:pt x="71" y="0"/>
                        </a:moveTo>
                        <a:cubicBezTo>
                          <a:pt x="54" y="0"/>
                          <a:pt x="37" y="7"/>
                          <a:pt x="23" y="20"/>
                        </a:cubicBezTo>
                        <a:cubicBezTo>
                          <a:pt x="0" y="47"/>
                          <a:pt x="3" y="87"/>
                          <a:pt x="31" y="111"/>
                        </a:cubicBezTo>
                        <a:cubicBezTo>
                          <a:pt x="68" y="145"/>
                          <a:pt x="104" y="179"/>
                          <a:pt x="141" y="212"/>
                        </a:cubicBezTo>
                        <a:cubicBezTo>
                          <a:pt x="1414" y="1327"/>
                          <a:pt x="2922" y="2215"/>
                          <a:pt x="4515" y="2781"/>
                        </a:cubicBezTo>
                        <a:cubicBezTo>
                          <a:pt x="4521" y="2784"/>
                          <a:pt x="4528" y="2784"/>
                          <a:pt x="4535" y="2784"/>
                        </a:cubicBezTo>
                        <a:cubicBezTo>
                          <a:pt x="4562" y="2784"/>
                          <a:pt x="4585" y="2771"/>
                          <a:pt x="4596" y="2744"/>
                        </a:cubicBezTo>
                        <a:cubicBezTo>
                          <a:pt x="4605" y="2710"/>
                          <a:pt x="4588" y="2673"/>
                          <a:pt x="4558" y="2663"/>
                        </a:cubicBezTo>
                        <a:cubicBezTo>
                          <a:pt x="2956" y="2094"/>
                          <a:pt x="1441" y="1195"/>
                          <a:pt x="172" y="67"/>
                        </a:cubicBezTo>
                        <a:cubicBezTo>
                          <a:pt x="152" y="50"/>
                          <a:pt x="132" y="34"/>
                          <a:pt x="115" y="17"/>
                        </a:cubicBezTo>
                        <a:cubicBezTo>
                          <a:pt x="101" y="7"/>
                          <a:pt x="88" y="0"/>
                          <a:pt x="71" y="0"/>
                        </a:cubicBezTo>
                        <a:close/>
                      </a:path>
                    </a:pathLst>
                  </a:custGeom>
                  <a:solidFill>
                    <a:srgbClr val="C197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0" name="Google Shape;4150;p37"/>
                  <p:cNvSpPr/>
                  <p:nvPr/>
                </p:nvSpPr>
                <p:spPr>
                  <a:xfrm rot="-5807687">
                    <a:off x="4238947" y="610808"/>
                    <a:ext cx="141632" cy="1291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2" h="1980" extrusionOk="0">
                        <a:moveTo>
                          <a:pt x="1" y="0"/>
                        </a:moveTo>
                        <a:cubicBezTo>
                          <a:pt x="14" y="77"/>
                          <a:pt x="24" y="151"/>
                          <a:pt x="34" y="226"/>
                        </a:cubicBezTo>
                        <a:cubicBezTo>
                          <a:pt x="576" y="801"/>
                          <a:pt x="1226" y="1309"/>
                          <a:pt x="1855" y="1808"/>
                        </a:cubicBezTo>
                        <a:lnTo>
                          <a:pt x="2017" y="1932"/>
                        </a:lnTo>
                        <a:lnTo>
                          <a:pt x="2061" y="1966"/>
                        </a:lnTo>
                        <a:cubicBezTo>
                          <a:pt x="2071" y="1976"/>
                          <a:pt x="2085" y="1980"/>
                          <a:pt x="2097" y="1980"/>
                        </a:cubicBezTo>
                        <a:cubicBezTo>
                          <a:pt x="2118" y="1980"/>
                          <a:pt x="2135" y="1972"/>
                          <a:pt x="2148" y="1955"/>
                        </a:cubicBezTo>
                        <a:cubicBezTo>
                          <a:pt x="2172" y="1929"/>
                          <a:pt x="2165" y="1888"/>
                          <a:pt x="2138" y="1868"/>
                        </a:cubicBezTo>
                        <a:lnTo>
                          <a:pt x="2051" y="1798"/>
                        </a:lnTo>
                        <a:lnTo>
                          <a:pt x="1933" y="1707"/>
                        </a:lnTo>
                        <a:cubicBezTo>
                          <a:pt x="1256" y="1175"/>
                          <a:pt x="556" y="626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C197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1" name="Google Shape;4151;p37"/>
                  <p:cNvSpPr/>
                  <p:nvPr/>
                </p:nvSpPr>
                <p:spPr>
                  <a:xfrm rot="-5807687">
                    <a:off x="4392668" y="660644"/>
                    <a:ext cx="129112" cy="17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0" h="267" extrusionOk="0">
                        <a:moveTo>
                          <a:pt x="1908" y="1"/>
                        </a:moveTo>
                        <a:lnTo>
                          <a:pt x="1899" y="1"/>
                        </a:lnTo>
                        <a:cubicBezTo>
                          <a:pt x="1871" y="4"/>
                          <a:pt x="1845" y="11"/>
                          <a:pt x="1818" y="14"/>
                        </a:cubicBezTo>
                        <a:cubicBezTo>
                          <a:pt x="1349" y="99"/>
                          <a:pt x="838" y="139"/>
                          <a:pt x="303" y="139"/>
                        </a:cubicBezTo>
                        <a:cubicBezTo>
                          <a:pt x="218" y="139"/>
                          <a:pt x="134" y="139"/>
                          <a:pt x="50" y="135"/>
                        </a:cubicBezTo>
                        <a:cubicBezTo>
                          <a:pt x="33" y="179"/>
                          <a:pt x="16" y="220"/>
                          <a:pt x="0" y="264"/>
                        </a:cubicBezTo>
                        <a:cubicBezTo>
                          <a:pt x="104" y="264"/>
                          <a:pt x="205" y="267"/>
                          <a:pt x="303" y="267"/>
                        </a:cubicBezTo>
                        <a:cubicBezTo>
                          <a:pt x="828" y="267"/>
                          <a:pt x="1329" y="226"/>
                          <a:pt x="1790" y="149"/>
                        </a:cubicBezTo>
                        <a:cubicBezTo>
                          <a:pt x="1834" y="142"/>
                          <a:pt x="1879" y="132"/>
                          <a:pt x="1922" y="125"/>
                        </a:cubicBezTo>
                        <a:cubicBezTo>
                          <a:pt x="1955" y="119"/>
                          <a:pt x="1980" y="85"/>
                          <a:pt x="1972" y="51"/>
                        </a:cubicBezTo>
                        <a:cubicBezTo>
                          <a:pt x="1966" y="21"/>
                          <a:pt x="1939" y="1"/>
                          <a:pt x="1908" y="1"/>
                        </a:cubicBezTo>
                        <a:close/>
                      </a:path>
                    </a:pathLst>
                  </a:custGeom>
                  <a:solidFill>
                    <a:srgbClr val="C197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2" name="Google Shape;4152;p37"/>
                  <p:cNvSpPr/>
                  <p:nvPr/>
                </p:nvSpPr>
                <p:spPr>
                  <a:xfrm rot="-5807687">
                    <a:off x="4302425" y="249321"/>
                    <a:ext cx="87183" cy="360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7" h="553" extrusionOk="0">
                        <a:moveTo>
                          <a:pt x="1043" y="44"/>
                        </a:moveTo>
                        <a:cubicBezTo>
                          <a:pt x="764" y="219"/>
                          <a:pt x="465" y="344"/>
                          <a:pt x="145" y="424"/>
                        </a:cubicBezTo>
                        <a:cubicBezTo>
                          <a:pt x="0" y="458"/>
                          <a:pt x="24" y="552"/>
                          <a:pt x="168" y="519"/>
                        </a:cubicBezTo>
                        <a:cubicBezTo>
                          <a:pt x="549" y="424"/>
                          <a:pt x="902" y="273"/>
                          <a:pt x="1232" y="64"/>
                        </a:cubicBezTo>
                        <a:cubicBezTo>
                          <a:pt x="1337" y="0"/>
                          <a:pt x="1094" y="10"/>
                          <a:pt x="1043" y="44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3" name="Google Shape;4153;p37"/>
                  <p:cNvSpPr/>
                  <p:nvPr/>
                </p:nvSpPr>
                <p:spPr>
                  <a:xfrm rot="-5807687">
                    <a:off x="4347064" y="333782"/>
                    <a:ext cx="82619" cy="27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7" h="422" extrusionOk="0">
                        <a:moveTo>
                          <a:pt x="1102" y="41"/>
                        </a:moveTo>
                        <a:cubicBezTo>
                          <a:pt x="785" y="136"/>
                          <a:pt x="465" y="220"/>
                          <a:pt x="145" y="293"/>
                        </a:cubicBezTo>
                        <a:cubicBezTo>
                          <a:pt x="0" y="327"/>
                          <a:pt x="24" y="422"/>
                          <a:pt x="169" y="388"/>
                        </a:cubicBezTo>
                        <a:cubicBezTo>
                          <a:pt x="492" y="313"/>
                          <a:pt x="808" y="229"/>
                          <a:pt x="1125" y="136"/>
                        </a:cubicBezTo>
                        <a:cubicBezTo>
                          <a:pt x="1267" y="95"/>
                          <a:pt x="1243" y="1"/>
                          <a:pt x="1102" y="41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4" name="Google Shape;4154;p37"/>
                  <p:cNvSpPr/>
                  <p:nvPr/>
                </p:nvSpPr>
                <p:spPr>
                  <a:xfrm rot="-5807687">
                    <a:off x="4299514" y="325897"/>
                    <a:ext cx="98855" cy="34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529" extrusionOk="0">
                        <a:moveTo>
                          <a:pt x="1229" y="38"/>
                        </a:moveTo>
                        <a:cubicBezTo>
                          <a:pt x="909" y="219"/>
                          <a:pt x="572" y="341"/>
                          <a:pt x="209" y="394"/>
                        </a:cubicBezTo>
                        <a:cubicBezTo>
                          <a:pt x="101" y="411"/>
                          <a:pt x="0" y="529"/>
                          <a:pt x="168" y="502"/>
                        </a:cubicBezTo>
                        <a:cubicBezTo>
                          <a:pt x="596" y="438"/>
                          <a:pt x="1000" y="300"/>
                          <a:pt x="1374" y="88"/>
                        </a:cubicBezTo>
                        <a:cubicBezTo>
                          <a:pt x="1515" y="7"/>
                          <a:pt x="1296" y="0"/>
                          <a:pt x="1229" y="38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5" name="Google Shape;4155;p37"/>
                  <p:cNvSpPr/>
                  <p:nvPr/>
                </p:nvSpPr>
                <p:spPr>
                  <a:xfrm rot="-5807687">
                    <a:off x="4367761" y="449514"/>
                    <a:ext cx="88748" cy="18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" h="284" extrusionOk="0">
                        <a:moveTo>
                          <a:pt x="1192" y="44"/>
                        </a:moveTo>
                        <a:cubicBezTo>
                          <a:pt x="893" y="132"/>
                          <a:pt x="593" y="169"/>
                          <a:pt x="280" y="152"/>
                        </a:cubicBezTo>
                        <a:cubicBezTo>
                          <a:pt x="220" y="149"/>
                          <a:pt x="1" y="260"/>
                          <a:pt x="128" y="263"/>
                        </a:cubicBezTo>
                        <a:cubicBezTo>
                          <a:pt x="498" y="283"/>
                          <a:pt x="862" y="243"/>
                          <a:pt x="1219" y="139"/>
                        </a:cubicBezTo>
                        <a:cubicBezTo>
                          <a:pt x="1360" y="98"/>
                          <a:pt x="1337" y="0"/>
                          <a:pt x="1192" y="44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6" name="Google Shape;4156;p37"/>
                  <p:cNvSpPr/>
                  <p:nvPr/>
                </p:nvSpPr>
                <p:spPr>
                  <a:xfrm rot="-5807687">
                    <a:off x="4179126" y="802964"/>
                    <a:ext cx="42450" cy="94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" h="1442" extrusionOk="0">
                        <a:moveTo>
                          <a:pt x="14" y="128"/>
                        </a:moveTo>
                        <a:cubicBezTo>
                          <a:pt x="95" y="559"/>
                          <a:pt x="182" y="980"/>
                          <a:pt x="381" y="1371"/>
                        </a:cubicBezTo>
                        <a:cubicBezTo>
                          <a:pt x="418" y="1441"/>
                          <a:pt x="651" y="1360"/>
                          <a:pt x="623" y="1306"/>
                        </a:cubicBezTo>
                        <a:cubicBezTo>
                          <a:pt x="424" y="916"/>
                          <a:pt x="337" y="492"/>
                          <a:pt x="256" y="64"/>
                        </a:cubicBezTo>
                        <a:cubicBezTo>
                          <a:pt x="247" y="1"/>
                          <a:pt x="0" y="58"/>
                          <a:pt x="14" y="128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7" name="Google Shape;4157;p37"/>
                  <p:cNvSpPr/>
                  <p:nvPr/>
                </p:nvSpPr>
                <p:spPr>
                  <a:xfrm rot="-5807687">
                    <a:off x="4253874" y="791696"/>
                    <a:ext cx="38277" cy="43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664" extrusionOk="0">
                        <a:moveTo>
                          <a:pt x="27" y="132"/>
                        </a:moveTo>
                        <a:cubicBezTo>
                          <a:pt x="121" y="286"/>
                          <a:pt x="219" y="441"/>
                          <a:pt x="314" y="592"/>
                        </a:cubicBezTo>
                        <a:cubicBezTo>
                          <a:pt x="357" y="664"/>
                          <a:pt x="586" y="572"/>
                          <a:pt x="556" y="529"/>
                        </a:cubicBezTo>
                        <a:cubicBezTo>
                          <a:pt x="462" y="374"/>
                          <a:pt x="364" y="222"/>
                          <a:pt x="269" y="67"/>
                        </a:cubicBezTo>
                        <a:cubicBezTo>
                          <a:pt x="226" y="0"/>
                          <a:pt x="0" y="88"/>
                          <a:pt x="27" y="132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8" name="Google Shape;4158;p37"/>
                  <p:cNvSpPr/>
                  <p:nvPr/>
                </p:nvSpPr>
                <p:spPr>
                  <a:xfrm rot="-5807687">
                    <a:off x="4342339" y="831945"/>
                    <a:ext cx="110006" cy="16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" h="246" extrusionOk="0">
                        <a:moveTo>
                          <a:pt x="1605" y="128"/>
                        </a:moveTo>
                        <a:cubicBezTo>
                          <a:pt x="1141" y="23"/>
                          <a:pt x="680" y="0"/>
                          <a:pt x="209" y="47"/>
                        </a:cubicBezTo>
                        <a:cubicBezTo>
                          <a:pt x="101" y="57"/>
                          <a:pt x="0" y="171"/>
                          <a:pt x="168" y="154"/>
                        </a:cubicBezTo>
                        <a:cubicBezTo>
                          <a:pt x="586" y="111"/>
                          <a:pt x="999" y="138"/>
                          <a:pt x="1407" y="229"/>
                        </a:cubicBezTo>
                        <a:cubicBezTo>
                          <a:pt x="1471" y="246"/>
                          <a:pt x="1686" y="145"/>
                          <a:pt x="1605" y="128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9" name="Google Shape;4159;p37"/>
                  <p:cNvSpPr/>
                  <p:nvPr/>
                </p:nvSpPr>
                <p:spPr>
                  <a:xfrm rot="-5807687">
                    <a:off x="4443869" y="688527"/>
                    <a:ext cx="104072" cy="13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6" h="207" extrusionOk="0">
                        <a:moveTo>
                          <a:pt x="1428" y="24"/>
                        </a:moveTo>
                        <a:cubicBezTo>
                          <a:pt x="1047" y="75"/>
                          <a:pt x="663" y="92"/>
                          <a:pt x="280" y="68"/>
                        </a:cubicBezTo>
                        <a:cubicBezTo>
                          <a:pt x="219" y="65"/>
                          <a:pt x="0" y="173"/>
                          <a:pt x="128" y="179"/>
                        </a:cubicBezTo>
                        <a:cubicBezTo>
                          <a:pt x="549" y="206"/>
                          <a:pt x="970" y="189"/>
                          <a:pt x="1387" y="133"/>
                        </a:cubicBezTo>
                        <a:cubicBezTo>
                          <a:pt x="1495" y="119"/>
                          <a:pt x="1596" y="1"/>
                          <a:pt x="1428" y="24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0" name="Google Shape;4160;p37"/>
                  <p:cNvSpPr/>
                  <p:nvPr/>
                </p:nvSpPr>
                <p:spPr>
                  <a:xfrm rot="-5807687">
                    <a:off x="4466865" y="774340"/>
                    <a:ext cx="61948" cy="187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0" h="287" extrusionOk="0">
                        <a:moveTo>
                          <a:pt x="822" y="165"/>
                        </a:moveTo>
                        <a:cubicBezTo>
                          <a:pt x="634" y="142"/>
                          <a:pt x="458" y="94"/>
                          <a:pt x="280" y="24"/>
                        </a:cubicBezTo>
                        <a:cubicBezTo>
                          <a:pt x="219" y="1"/>
                          <a:pt x="0" y="94"/>
                          <a:pt x="84" y="128"/>
                        </a:cubicBezTo>
                        <a:cubicBezTo>
                          <a:pt x="273" y="206"/>
                          <a:pt x="465" y="253"/>
                          <a:pt x="667" y="279"/>
                        </a:cubicBezTo>
                        <a:cubicBezTo>
                          <a:pt x="730" y="287"/>
                          <a:pt x="949" y="182"/>
                          <a:pt x="822" y="165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1" name="Google Shape;4161;p37"/>
                  <p:cNvSpPr/>
                  <p:nvPr/>
                </p:nvSpPr>
                <p:spPr>
                  <a:xfrm rot="-5807687">
                    <a:off x="4290241" y="641816"/>
                    <a:ext cx="121222" cy="87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9" h="1337" extrusionOk="0">
                        <a:moveTo>
                          <a:pt x="1775" y="1202"/>
                        </a:moveTo>
                        <a:cubicBezTo>
                          <a:pt x="1206" y="905"/>
                          <a:pt x="641" y="593"/>
                          <a:pt x="270" y="54"/>
                        </a:cubicBezTo>
                        <a:cubicBezTo>
                          <a:pt x="233" y="0"/>
                          <a:pt x="1" y="77"/>
                          <a:pt x="44" y="142"/>
                        </a:cubicBezTo>
                        <a:cubicBezTo>
                          <a:pt x="422" y="690"/>
                          <a:pt x="1001" y="1003"/>
                          <a:pt x="1576" y="1306"/>
                        </a:cubicBezTo>
                        <a:cubicBezTo>
                          <a:pt x="1634" y="1337"/>
                          <a:pt x="1859" y="1245"/>
                          <a:pt x="1775" y="1202"/>
                        </a:cubicBezTo>
                        <a:close/>
                      </a:path>
                    </a:pathLst>
                  </a:custGeom>
                  <a:solidFill>
                    <a:srgbClr val="D5A23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grpSp>
          <p:nvGrpSpPr>
            <p:cNvPr id="4162" name="Google Shape;4162;p37"/>
            <p:cNvGrpSpPr/>
            <p:nvPr/>
          </p:nvGrpSpPr>
          <p:grpSpPr>
            <a:xfrm>
              <a:off x="1516997" y="2973249"/>
              <a:ext cx="1737459" cy="1711520"/>
              <a:chOff x="4599450" y="1290372"/>
              <a:chExt cx="3172862" cy="3125492"/>
            </a:xfrm>
          </p:grpSpPr>
          <p:grpSp>
            <p:nvGrpSpPr>
              <p:cNvPr id="4163" name="Google Shape;4163;p37"/>
              <p:cNvGrpSpPr/>
              <p:nvPr/>
            </p:nvGrpSpPr>
            <p:grpSpPr>
              <a:xfrm>
                <a:off x="5222794" y="1290372"/>
                <a:ext cx="1630417" cy="1049553"/>
                <a:chOff x="5222794" y="1290372"/>
                <a:chExt cx="1630417" cy="1049553"/>
              </a:xfrm>
            </p:grpSpPr>
            <p:sp>
              <p:nvSpPr>
                <p:cNvPr id="4164" name="Google Shape;4164;p37"/>
                <p:cNvSpPr/>
                <p:nvPr/>
              </p:nvSpPr>
              <p:spPr>
                <a:xfrm>
                  <a:off x="5610278" y="1298836"/>
                  <a:ext cx="770882" cy="1041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47" h="14514" extrusionOk="0">
                      <a:moveTo>
                        <a:pt x="10285" y="12385"/>
                      </a:moveTo>
                      <a:cubicBezTo>
                        <a:pt x="8305" y="14041"/>
                        <a:pt x="7505" y="14513"/>
                        <a:pt x="7505" y="14513"/>
                      </a:cubicBezTo>
                      <a:cubicBezTo>
                        <a:pt x="7505" y="14513"/>
                        <a:pt x="6188" y="13755"/>
                        <a:pt x="6016" y="13671"/>
                      </a:cubicBezTo>
                      <a:cubicBezTo>
                        <a:pt x="5848" y="13587"/>
                        <a:pt x="4660" y="12961"/>
                        <a:pt x="4660" y="12961"/>
                      </a:cubicBezTo>
                      <a:lnTo>
                        <a:pt x="3896" y="12156"/>
                      </a:lnTo>
                      <a:cubicBezTo>
                        <a:pt x="3896" y="12156"/>
                        <a:pt x="5710" y="11810"/>
                        <a:pt x="5535" y="9989"/>
                      </a:cubicBezTo>
                      <a:cubicBezTo>
                        <a:pt x="5356" y="8171"/>
                        <a:pt x="3963" y="8349"/>
                        <a:pt x="5397" y="6773"/>
                      </a:cubicBezTo>
                      <a:cubicBezTo>
                        <a:pt x="6828" y="5202"/>
                        <a:pt x="7460" y="4269"/>
                        <a:pt x="4239" y="3562"/>
                      </a:cubicBezTo>
                      <a:cubicBezTo>
                        <a:pt x="1021" y="2859"/>
                        <a:pt x="260" y="2542"/>
                        <a:pt x="1" y="892"/>
                      </a:cubicBezTo>
                      <a:lnTo>
                        <a:pt x="41" y="1001"/>
                      </a:lnTo>
                      <a:cubicBezTo>
                        <a:pt x="209" y="1091"/>
                        <a:pt x="940" y="334"/>
                        <a:pt x="1246" y="0"/>
                      </a:cubicBezTo>
                      <a:cubicBezTo>
                        <a:pt x="1270" y="14"/>
                        <a:pt x="1290" y="31"/>
                        <a:pt x="1307" y="54"/>
                      </a:cubicBezTo>
                      <a:cubicBezTo>
                        <a:pt x="1314" y="64"/>
                        <a:pt x="1324" y="75"/>
                        <a:pt x="1324" y="88"/>
                      </a:cubicBezTo>
                      <a:cubicBezTo>
                        <a:pt x="1300" y="199"/>
                        <a:pt x="1357" y="95"/>
                        <a:pt x="1354" y="246"/>
                      </a:cubicBezTo>
                      <a:cubicBezTo>
                        <a:pt x="1337" y="761"/>
                        <a:pt x="1411" y="1663"/>
                        <a:pt x="2283" y="1835"/>
                      </a:cubicBezTo>
                      <a:cubicBezTo>
                        <a:pt x="3768" y="2128"/>
                        <a:pt x="10157" y="1593"/>
                        <a:pt x="8858" y="5110"/>
                      </a:cubicBezTo>
                      <a:cubicBezTo>
                        <a:pt x="8232" y="6891"/>
                        <a:pt x="7009" y="7912"/>
                        <a:pt x="7945" y="8925"/>
                      </a:cubicBezTo>
                      <a:cubicBezTo>
                        <a:pt x="8881" y="9935"/>
                        <a:pt x="10746" y="10732"/>
                        <a:pt x="10285" y="12385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65" name="Google Shape;4165;p37"/>
                <p:cNvGrpSpPr/>
                <p:nvPr/>
              </p:nvGrpSpPr>
              <p:grpSpPr>
                <a:xfrm>
                  <a:off x="5222794" y="1290372"/>
                  <a:ext cx="1630417" cy="887514"/>
                  <a:chOff x="5222794" y="1290372"/>
                  <a:chExt cx="1630417" cy="887514"/>
                </a:xfrm>
              </p:grpSpPr>
              <p:sp>
                <p:nvSpPr>
                  <p:cNvPr id="4166" name="Google Shape;4166;p37"/>
                  <p:cNvSpPr/>
                  <p:nvPr/>
                </p:nvSpPr>
                <p:spPr>
                  <a:xfrm>
                    <a:off x="5222794" y="1562514"/>
                    <a:ext cx="799790" cy="6153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0" h="8579" extrusionOk="0">
                        <a:moveTo>
                          <a:pt x="10634" y="8555"/>
                        </a:moveTo>
                        <a:cubicBezTo>
                          <a:pt x="10870" y="7416"/>
                          <a:pt x="10927" y="6225"/>
                          <a:pt x="10661" y="5111"/>
                        </a:cubicBezTo>
                        <a:cubicBezTo>
                          <a:pt x="10415" y="3990"/>
                          <a:pt x="9698" y="3010"/>
                          <a:pt x="8685" y="2488"/>
                        </a:cubicBezTo>
                        <a:cubicBezTo>
                          <a:pt x="8187" y="2219"/>
                          <a:pt x="7635" y="2037"/>
                          <a:pt x="7069" y="1926"/>
                        </a:cubicBezTo>
                        <a:lnTo>
                          <a:pt x="6641" y="1852"/>
                        </a:lnTo>
                        <a:lnTo>
                          <a:pt x="6207" y="1809"/>
                        </a:lnTo>
                        <a:cubicBezTo>
                          <a:pt x="6059" y="1795"/>
                          <a:pt x="5921" y="1775"/>
                          <a:pt x="5790" y="1801"/>
                        </a:cubicBezTo>
                        <a:cubicBezTo>
                          <a:pt x="5659" y="1832"/>
                          <a:pt x="5538" y="1899"/>
                          <a:pt x="5437" y="1994"/>
                        </a:cubicBezTo>
                        <a:cubicBezTo>
                          <a:pt x="5036" y="2387"/>
                          <a:pt x="4955" y="3041"/>
                          <a:pt x="5086" y="3582"/>
                        </a:cubicBezTo>
                        <a:cubicBezTo>
                          <a:pt x="5157" y="3855"/>
                          <a:pt x="5295" y="4118"/>
                          <a:pt x="5514" y="4282"/>
                        </a:cubicBezTo>
                        <a:cubicBezTo>
                          <a:pt x="5736" y="4447"/>
                          <a:pt x="6019" y="4484"/>
                          <a:pt x="6288" y="4427"/>
                        </a:cubicBezTo>
                        <a:cubicBezTo>
                          <a:pt x="6557" y="4377"/>
                          <a:pt x="6827" y="4242"/>
                          <a:pt x="7049" y="4094"/>
                        </a:cubicBezTo>
                        <a:cubicBezTo>
                          <a:pt x="7261" y="3936"/>
                          <a:pt x="7396" y="3693"/>
                          <a:pt x="7453" y="3431"/>
                        </a:cubicBezTo>
                        <a:cubicBezTo>
                          <a:pt x="7567" y="2895"/>
                          <a:pt x="7419" y="2323"/>
                          <a:pt x="7157" y="1842"/>
                        </a:cubicBezTo>
                        <a:cubicBezTo>
                          <a:pt x="6888" y="1357"/>
                          <a:pt x="6473" y="953"/>
                          <a:pt x="5982" y="704"/>
                        </a:cubicBezTo>
                        <a:cubicBezTo>
                          <a:pt x="5490" y="455"/>
                          <a:pt x="4932" y="350"/>
                          <a:pt x="4373" y="381"/>
                        </a:cubicBezTo>
                        <a:cubicBezTo>
                          <a:pt x="3241" y="451"/>
                          <a:pt x="2104" y="822"/>
                          <a:pt x="1198" y="1512"/>
                        </a:cubicBezTo>
                        <a:cubicBezTo>
                          <a:pt x="760" y="1859"/>
                          <a:pt x="347" y="2297"/>
                          <a:pt x="222" y="2842"/>
                        </a:cubicBezTo>
                        <a:cubicBezTo>
                          <a:pt x="77" y="3390"/>
                          <a:pt x="420" y="3956"/>
                          <a:pt x="905" y="4269"/>
                        </a:cubicBezTo>
                        <a:cubicBezTo>
                          <a:pt x="915" y="4276"/>
                          <a:pt x="915" y="4286"/>
                          <a:pt x="912" y="4293"/>
                        </a:cubicBezTo>
                        <a:cubicBezTo>
                          <a:pt x="905" y="4303"/>
                          <a:pt x="895" y="4303"/>
                          <a:pt x="889" y="4299"/>
                        </a:cubicBezTo>
                        <a:cubicBezTo>
                          <a:pt x="633" y="4152"/>
                          <a:pt x="393" y="3959"/>
                          <a:pt x="232" y="3700"/>
                        </a:cubicBezTo>
                        <a:cubicBezTo>
                          <a:pt x="64" y="3445"/>
                          <a:pt x="0" y="3117"/>
                          <a:pt x="53" y="2808"/>
                        </a:cubicBezTo>
                        <a:cubicBezTo>
                          <a:pt x="162" y="2188"/>
                          <a:pt x="575" y="1691"/>
                          <a:pt x="1030" y="1304"/>
                        </a:cubicBezTo>
                        <a:cubicBezTo>
                          <a:pt x="1966" y="536"/>
                          <a:pt x="3147" y="105"/>
                          <a:pt x="4352" y="31"/>
                        </a:cubicBezTo>
                        <a:cubicBezTo>
                          <a:pt x="4958" y="0"/>
                          <a:pt x="5595" y="95"/>
                          <a:pt x="6144" y="391"/>
                        </a:cubicBezTo>
                        <a:cubicBezTo>
                          <a:pt x="6695" y="684"/>
                          <a:pt x="7146" y="1145"/>
                          <a:pt x="7433" y="1691"/>
                        </a:cubicBezTo>
                        <a:cubicBezTo>
                          <a:pt x="7722" y="2233"/>
                          <a:pt x="7860" y="2875"/>
                          <a:pt x="7702" y="3491"/>
                        </a:cubicBezTo>
                        <a:cubicBezTo>
                          <a:pt x="7621" y="3798"/>
                          <a:pt x="7443" y="4091"/>
                          <a:pt x="7174" y="4273"/>
                        </a:cubicBezTo>
                        <a:cubicBezTo>
                          <a:pt x="6901" y="4434"/>
                          <a:pt x="6631" y="4556"/>
                          <a:pt x="6318" y="4606"/>
                        </a:cubicBezTo>
                        <a:cubicBezTo>
                          <a:pt x="6015" y="4656"/>
                          <a:pt x="5676" y="4596"/>
                          <a:pt x="5429" y="4394"/>
                        </a:cubicBezTo>
                        <a:cubicBezTo>
                          <a:pt x="5187" y="4188"/>
                          <a:pt x="5046" y="3902"/>
                          <a:pt x="4975" y="3609"/>
                        </a:cubicBezTo>
                        <a:cubicBezTo>
                          <a:pt x="4908" y="3316"/>
                          <a:pt x="4901" y="3010"/>
                          <a:pt x="4962" y="2713"/>
                        </a:cubicBezTo>
                        <a:cubicBezTo>
                          <a:pt x="5016" y="2421"/>
                          <a:pt x="5130" y="2124"/>
                          <a:pt x="5353" y="1906"/>
                        </a:cubicBezTo>
                        <a:cubicBezTo>
                          <a:pt x="5463" y="1798"/>
                          <a:pt x="5605" y="1714"/>
                          <a:pt x="5760" y="1674"/>
                        </a:cubicBezTo>
                        <a:cubicBezTo>
                          <a:pt x="5918" y="1640"/>
                          <a:pt x="6072" y="1657"/>
                          <a:pt x="6217" y="1660"/>
                        </a:cubicBezTo>
                        <a:lnTo>
                          <a:pt x="6658" y="1680"/>
                        </a:lnTo>
                        <a:lnTo>
                          <a:pt x="7099" y="1731"/>
                        </a:lnTo>
                        <a:cubicBezTo>
                          <a:pt x="7688" y="1815"/>
                          <a:pt x="8274" y="1963"/>
                          <a:pt x="8816" y="2236"/>
                        </a:cubicBezTo>
                        <a:cubicBezTo>
                          <a:pt x="9348" y="2515"/>
                          <a:pt x="9853" y="2892"/>
                          <a:pt x="10200" y="3397"/>
                        </a:cubicBezTo>
                        <a:cubicBezTo>
                          <a:pt x="10553" y="3895"/>
                          <a:pt x="10792" y="4464"/>
                          <a:pt x="10914" y="5053"/>
                        </a:cubicBezTo>
                        <a:cubicBezTo>
                          <a:pt x="11149" y="6232"/>
                          <a:pt x="11024" y="7447"/>
                          <a:pt x="10668" y="8564"/>
                        </a:cubicBezTo>
                        <a:cubicBezTo>
                          <a:pt x="10665" y="8575"/>
                          <a:pt x="10654" y="8578"/>
                          <a:pt x="10648" y="8575"/>
                        </a:cubicBezTo>
                        <a:cubicBezTo>
                          <a:pt x="10637" y="8575"/>
                          <a:pt x="10634" y="8564"/>
                          <a:pt x="10634" y="8555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7" name="Google Shape;4167;p37"/>
                  <p:cNvSpPr/>
                  <p:nvPr/>
                </p:nvSpPr>
                <p:spPr>
                  <a:xfrm>
                    <a:off x="6309354" y="1710062"/>
                    <a:ext cx="543857" cy="4026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82" h="5613" extrusionOk="0">
                        <a:moveTo>
                          <a:pt x="10" y="5595"/>
                        </a:moveTo>
                        <a:cubicBezTo>
                          <a:pt x="1" y="5104"/>
                          <a:pt x="48" y="4612"/>
                          <a:pt x="145" y="4127"/>
                        </a:cubicBezTo>
                        <a:cubicBezTo>
                          <a:pt x="239" y="3643"/>
                          <a:pt x="380" y="3161"/>
                          <a:pt x="613" y="2713"/>
                        </a:cubicBezTo>
                        <a:cubicBezTo>
                          <a:pt x="842" y="2272"/>
                          <a:pt x="1132" y="1838"/>
                          <a:pt x="1542" y="1522"/>
                        </a:cubicBezTo>
                        <a:cubicBezTo>
                          <a:pt x="1953" y="1206"/>
                          <a:pt x="2458" y="1037"/>
                          <a:pt x="2959" y="987"/>
                        </a:cubicBezTo>
                        <a:lnTo>
                          <a:pt x="2966" y="987"/>
                        </a:lnTo>
                        <a:lnTo>
                          <a:pt x="2970" y="987"/>
                        </a:lnTo>
                        <a:cubicBezTo>
                          <a:pt x="3269" y="987"/>
                          <a:pt x="3582" y="1017"/>
                          <a:pt x="3868" y="1141"/>
                        </a:cubicBezTo>
                        <a:cubicBezTo>
                          <a:pt x="4157" y="1253"/>
                          <a:pt x="4414" y="1502"/>
                          <a:pt x="4481" y="1812"/>
                        </a:cubicBezTo>
                        <a:cubicBezTo>
                          <a:pt x="4518" y="1963"/>
                          <a:pt x="4515" y="2118"/>
                          <a:pt x="4498" y="2269"/>
                        </a:cubicBezTo>
                        <a:cubicBezTo>
                          <a:pt x="4481" y="2414"/>
                          <a:pt x="4451" y="2586"/>
                          <a:pt x="4343" y="2707"/>
                        </a:cubicBezTo>
                        <a:cubicBezTo>
                          <a:pt x="4137" y="2953"/>
                          <a:pt x="3838" y="3074"/>
                          <a:pt x="3535" y="3134"/>
                        </a:cubicBezTo>
                        <a:cubicBezTo>
                          <a:pt x="3236" y="3178"/>
                          <a:pt x="2885" y="3145"/>
                          <a:pt x="2630" y="2912"/>
                        </a:cubicBezTo>
                        <a:cubicBezTo>
                          <a:pt x="2377" y="2673"/>
                          <a:pt x="2319" y="2309"/>
                          <a:pt x="2350" y="2003"/>
                        </a:cubicBezTo>
                        <a:cubicBezTo>
                          <a:pt x="2391" y="1363"/>
                          <a:pt x="2794" y="785"/>
                          <a:pt x="3326" y="448"/>
                        </a:cubicBezTo>
                        <a:cubicBezTo>
                          <a:pt x="3868" y="111"/>
                          <a:pt x="4521" y="0"/>
                          <a:pt x="5134" y="75"/>
                        </a:cubicBezTo>
                        <a:cubicBezTo>
                          <a:pt x="5289" y="88"/>
                          <a:pt x="5437" y="125"/>
                          <a:pt x="5588" y="148"/>
                        </a:cubicBezTo>
                        <a:cubicBezTo>
                          <a:pt x="5737" y="196"/>
                          <a:pt x="5888" y="229"/>
                          <a:pt x="6029" y="280"/>
                        </a:cubicBezTo>
                        <a:cubicBezTo>
                          <a:pt x="6315" y="384"/>
                          <a:pt x="6601" y="509"/>
                          <a:pt x="6858" y="694"/>
                        </a:cubicBezTo>
                        <a:cubicBezTo>
                          <a:pt x="7120" y="866"/>
                          <a:pt x="7342" y="1128"/>
                          <a:pt x="7460" y="1434"/>
                        </a:cubicBezTo>
                        <a:cubicBezTo>
                          <a:pt x="7581" y="1744"/>
                          <a:pt x="7544" y="2098"/>
                          <a:pt x="7417" y="2384"/>
                        </a:cubicBezTo>
                        <a:cubicBezTo>
                          <a:pt x="7161" y="2953"/>
                          <a:pt x="6629" y="3383"/>
                          <a:pt x="6033" y="3471"/>
                        </a:cubicBezTo>
                        <a:cubicBezTo>
                          <a:pt x="6023" y="3471"/>
                          <a:pt x="6016" y="3464"/>
                          <a:pt x="6012" y="3454"/>
                        </a:cubicBezTo>
                        <a:cubicBezTo>
                          <a:pt x="6012" y="3448"/>
                          <a:pt x="6020" y="3437"/>
                          <a:pt x="6029" y="3437"/>
                        </a:cubicBezTo>
                        <a:cubicBezTo>
                          <a:pt x="6312" y="3373"/>
                          <a:pt x="6558" y="3201"/>
                          <a:pt x="6760" y="3003"/>
                        </a:cubicBezTo>
                        <a:cubicBezTo>
                          <a:pt x="6962" y="2805"/>
                          <a:pt x="7131" y="2566"/>
                          <a:pt x="7218" y="2306"/>
                        </a:cubicBezTo>
                        <a:cubicBezTo>
                          <a:pt x="7305" y="2047"/>
                          <a:pt x="7308" y="1767"/>
                          <a:pt x="7207" y="1532"/>
                        </a:cubicBezTo>
                        <a:cubicBezTo>
                          <a:pt x="7100" y="1300"/>
                          <a:pt x="6918" y="1091"/>
                          <a:pt x="6679" y="956"/>
                        </a:cubicBezTo>
                        <a:cubicBezTo>
                          <a:pt x="5737" y="391"/>
                          <a:pt x="4460" y="179"/>
                          <a:pt x="3501" y="731"/>
                        </a:cubicBezTo>
                        <a:cubicBezTo>
                          <a:pt x="3037" y="1010"/>
                          <a:pt x="2677" y="1481"/>
                          <a:pt x="2613" y="2030"/>
                        </a:cubicBezTo>
                        <a:cubicBezTo>
                          <a:pt x="2579" y="2297"/>
                          <a:pt x="2602" y="2575"/>
                          <a:pt x="2774" y="2764"/>
                        </a:cubicBezTo>
                        <a:cubicBezTo>
                          <a:pt x="2946" y="2953"/>
                          <a:pt x="3242" y="3010"/>
                          <a:pt x="3518" y="2986"/>
                        </a:cubicBezTo>
                        <a:cubicBezTo>
                          <a:pt x="3791" y="2956"/>
                          <a:pt x="4073" y="2842"/>
                          <a:pt x="4255" y="2636"/>
                        </a:cubicBezTo>
                        <a:cubicBezTo>
                          <a:pt x="4350" y="2535"/>
                          <a:pt x="4373" y="2401"/>
                          <a:pt x="4397" y="2259"/>
                        </a:cubicBezTo>
                        <a:cubicBezTo>
                          <a:pt x="4414" y="2118"/>
                          <a:pt x="4407" y="1973"/>
                          <a:pt x="4370" y="1838"/>
                        </a:cubicBezTo>
                        <a:cubicBezTo>
                          <a:pt x="4299" y="1573"/>
                          <a:pt x="4084" y="1360"/>
                          <a:pt x="3814" y="1279"/>
                        </a:cubicBezTo>
                        <a:cubicBezTo>
                          <a:pt x="3552" y="1192"/>
                          <a:pt x="3262" y="1186"/>
                          <a:pt x="2976" y="1206"/>
                        </a:cubicBezTo>
                        <a:lnTo>
                          <a:pt x="2983" y="1206"/>
                        </a:lnTo>
                        <a:cubicBezTo>
                          <a:pt x="2521" y="1296"/>
                          <a:pt x="2091" y="1472"/>
                          <a:pt x="1724" y="1754"/>
                        </a:cubicBezTo>
                        <a:cubicBezTo>
                          <a:pt x="1374" y="2054"/>
                          <a:pt x="1081" y="2424"/>
                          <a:pt x="855" y="2842"/>
                        </a:cubicBezTo>
                        <a:cubicBezTo>
                          <a:pt x="630" y="3256"/>
                          <a:pt x="465" y="3710"/>
                          <a:pt x="334" y="4171"/>
                        </a:cubicBezTo>
                        <a:cubicBezTo>
                          <a:pt x="209" y="4635"/>
                          <a:pt x="105" y="5111"/>
                          <a:pt x="44" y="5595"/>
                        </a:cubicBezTo>
                        <a:cubicBezTo>
                          <a:pt x="44" y="5605"/>
                          <a:pt x="37" y="5612"/>
                          <a:pt x="27" y="5612"/>
                        </a:cubicBezTo>
                        <a:cubicBezTo>
                          <a:pt x="21" y="5609"/>
                          <a:pt x="14" y="5602"/>
                          <a:pt x="10" y="5595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8" name="Google Shape;4168;p37"/>
                  <p:cNvSpPr/>
                  <p:nvPr/>
                </p:nvSpPr>
                <p:spPr>
                  <a:xfrm>
                    <a:off x="5610278" y="1309165"/>
                    <a:ext cx="96190" cy="147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1" h="2055" extrusionOk="0">
                        <a:moveTo>
                          <a:pt x="1" y="748"/>
                        </a:moveTo>
                        <a:cubicBezTo>
                          <a:pt x="92" y="1321"/>
                          <a:pt x="240" y="1732"/>
                          <a:pt x="532" y="2055"/>
                        </a:cubicBezTo>
                        <a:cubicBezTo>
                          <a:pt x="243" y="1732"/>
                          <a:pt x="92" y="1321"/>
                          <a:pt x="1" y="748"/>
                        </a:cubicBezTo>
                        <a:lnTo>
                          <a:pt x="1" y="748"/>
                        </a:lnTo>
                        <a:close/>
                        <a:moveTo>
                          <a:pt x="1324" y="1"/>
                        </a:moveTo>
                        <a:cubicBezTo>
                          <a:pt x="1327" y="4"/>
                          <a:pt x="1334" y="8"/>
                          <a:pt x="1340" y="15"/>
                        </a:cubicBezTo>
                        <a:cubicBezTo>
                          <a:pt x="1334" y="8"/>
                          <a:pt x="1327" y="4"/>
                          <a:pt x="1324" y="1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9" name="Google Shape;4169;p37"/>
                  <p:cNvSpPr/>
                  <p:nvPr/>
                </p:nvSpPr>
                <p:spPr>
                  <a:xfrm>
                    <a:off x="5610278" y="1298836"/>
                    <a:ext cx="589047" cy="863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2" h="12036" extrusionOk="0">
                        <a:moveTo>
                          <a:pt x="1246" y="0"/>
                        </a:moveTo>
                        <a:cubicBezTo>
                          <a:pt x="956" y="317"/>
                          <a:pt x="290" y="1007"/>
                          <a:pt x="75" y="1007"/>
                        </a:cubicBezTo>
                        <a:cubicBezTo>
                          <a:pt x="61" y="1007"/>
                          <a:pt x="52" y="1004"/>
                          <a:pt x="41" y="1001"/>
                        </a:cubicBezTo>
                        <a:lnTo>
                          <a:pt x="41" y="1001"/>
                        </a:lnTo>
                        <a:lnTo>
                          <a:pt x="1" y="892"/>
                        </a:lnTo>
                        <a:cubicBezTo>
                          <a:pt x="92" y="1465"/>
                          <a:pt x="243" y="1876"/>
                          <a:pt x="532" y="2199"/>
                        </a:cubicBezTo>
                        <a:cubicBezTo>
                          <a:pt x="1085" y="2808"/>
                          <a:pt x="2138" y="3101"/>
                          <a:pt x="4239" y="3562"/>
                        </a:cubicBezTo>
                        <a:cubicBezTo>
                          <a:pt x="5942" y="3936"/>
                          <a:pt x="6568" y="4374"/>
                          <a:pt x="6568" y="4932"/>
                        </a:cubicBezTo>
                        <a:cubicBezTo>
                          <a:pt x="6568" y="5030"/>
                          <a:pt x="6548" y="5131"/>
                          <a:pt x="6515" y="5235"/>
                        </a:cubicBezTo>
                        <a:cubicBezTo>
                          <a:pt x="6370" y="5670"/>
                          <a:pt x="5939" y="6178"/>
                          <a:pt x="5397" y="6773"/>
                        </a:cubicBezTo>
                        <a:cubicBezTo>
                          <a:pt x="5269" y="6911"/>
                          <a:pt x="5165" y="7036"/>
                          <a:pt x="5081" y="7150"/>
                        </a:cubicBezTo>
                        <a:cubicBezTo>
                          <a:pt x="5036" y="7211"/>
                          <a:pt x="4996" y="7268"/>
                          <a:pt x="4963" y="7323"/>
                        </a:cubicBezTo>
                        <a:cubicBezTo>
                          <a:pt x="4892" y="7433"/>
                          <a:pt x="4842" y="7534"/>
                          <a:pt x="4808" y="7626"/>
                        </a:cubicBezTo>
                        <a:cubicBezTo>
                          <a:pt x="4771" y="7727"/>
                          <a:pt x="4754" y="7814"/>
                          <a:pt x="4754" y="7901"/>
                        </a:cubicBezTo>
                        <a:cubicBezTo>
                          <a:pt x="4754" y="8450"/>
                          <a:pt x="5417" y="8777"/>
                          <a:pt x="5535" y="9989"/>
                        </a:cubicBezTo>
                        <a:cubicBezTo>
                          <a:pt x="5541" y="10076"/>
                          <a:pt x="5545" y="10157"/>
                          <a:pt x="5545" y="10238"/>
                        </a:cubicBezTo>
                        <a:cubicBezTo>
                          <a:pt x="5545" y="11147"/>
                          <a:pt x="5016" y="11641"/>
                          <a:pt x="4556" y="11900"/>
                        </a:cubicBezTo>
                        <a:cubicBezTo>
                          <a:pt x="4693" y="11941"/>
                          <a:pt x="4831" y="11988"/>
                          <a:pt x="4966" y="12035"/>
                        </a:cubicBezTo>
                        <a:cubicBezTo>
                          <a:pt x="5488" y="11823"/>
                          <a:pt x="6357" y="11271"/>
                          <a:pt x="6232" y="9989"/>
                        </a:cubicBezTo>
                        <a:cubicBezTo>
                          <a:pt x="6054" y="8171"/>
                          <a:pt x="4660" y="8345"/>
                          <a:pt x="6094" y="6770"/>
                        </a:cubicBezTo>
                        <a:cubicBezTo>
                          <a:pt x="7525" y="5202"/>
                          <a:pt x="8212" y="3902"/>
                          <a:pt x="4990" y="3195"/>
                        </a:cubicBezTo>
                        <a:cubicBezTo>
                          <a:pt x="1772" y="2491"/>
                          <a:pt x="960" y="2539"/>
                          <a:pt x="701" y="889"/>
                        </a:cubicBezTo>
                        <a:lnTo>
                          <a:pt x="1017" y="378"/>
                        </a:lnTo>
                        <a:cubicBezTo>
                          <a:pt x="1051" y="398"/>
                          <a:pt x="1095" y="404"/>
                          <a:pt x="1149" y="404"/>
                        </a:cubicBezTo>
                        <a:cubicBezTo>
                          <a:pt x="1209" y="404"/>
                          <a:pt x="1276" y="395"/>
                          <a:pt x="1351" y="370"/>
                        </a:cubicBezTo>
                        <a:cubicBezTo>
                          <a:pt x="1351" y="327"/>
                          <a:pt x="1351" y="286"/>
                          <a:pt x="1354" y="246"/>
                        </a:cubicBezTo>
                        <a:cubicBezTo>
                          <a:pt x="1357" y="189"/>
                          <a:pt x="1347" y="168"/>
                          <a:pt x="1340" y="159"/>
                        </a:cubicBezTo>
                        <a:cubicBezTo>
                          <a:pt x="1334" y="152"/>
                          <a:pt x="1327" y="148"/>
                          <a:pt x="1324" y="145"/>
                        </a:cubicBezTo>
                        <a:cubicBezTo>
                          <a:pt x="1317" y="138"/>
                          <a:pt x="1317" y="128"/>
                          <a:pt x="1324" y="88"/>
                        </a:cubicBezTo>
                        <a:cubicBezTo>
                          <a:pt x="1324" y="75"/>
                          <a:pt x="1314" y="64"/>
                          <a:pt x="1307" y="54"/>
                        </a:cubicBezTo>
                        <a:cubicBezTo>
                          <a:pt x="1290" y="31"/>
                          <a:pt x="1270" y="14"/>
                          <a:pt x="1246" y="0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0" name="Google Shape;4170;p37"/>
                  <p:cNvSpPr/>
                  <p:nvPr/>
                </p:nvSpPr>
                <p:spPr>
                  <a:xfrm>
                    <a:off x="6050267" y="2004871"/>
                    <a:ext cx="48131" cy="115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1" h="1613" extrusionOk="0">
                        <a:moveTo>
                          <a:pt x="367" y="0"/>
                        </a:moveTo>
                        <a:cubicBezTo>
                          <a:pt x="364" y="0"/>
                          <a:pt x="357" y="0"/>
                          <a:pt x="353" y="4"/>
                        </a:cubicBezTo>
                        <a:cubicBezTo>
                          <a:pt x="347" y="4"/>
                          <a:pt x="341" y="4"/>
                          <a:pt x="333" y="8"/>
                        </a:cubicBezTo>
                        <a:cubicBezTo>
                          <a:pt x="300" y="14"/>
                          <a:pt x="266" y="54"/>
                          <a:pt x="269" y="92"/>
                        </a:cubicBezTo>
                        <a:cubicBezTo>
                          <a:pt x="316" y="610"/>
                          <a:pt x="155" y="1010"/>
                          <a:pt x="17" y="1502"/>
                        </a:cubicBezTo>
                        <a:cubicBezTo>
                          <a:pt x="0" y="1569"/>
                          <a:pt x="51" y="1613"/>
                          <a:pt x="105" y="1613"/>
                        </a:cubicBezTo>
                        <a:cubicBezTo>
                          <a:pt x="135" y="1613"/>
                          <a:pt x="165" y="1600"/>
                          <a:pt x="185" y="1573"/>
                        </a:cubicBezTo>
                        <a:cubicBezTo>
                          <a:pt x="515" y="1108"/>
                          <a:pt x="670" y="586"/>
                          <a:pt x="434" y="51"/>
                        </a:cubicBezTo>
                        <a:cubicBezTo>
                          <a:pt x="428" y="21"/>
                          <a:pt x="397" y="0"/>
                          <a:pt x="367" y="0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1" name="Google Shape;4171;p37"/>
                  <p:cNvSpPr/>
                  <p:nvPr/>
                </p:nvSpPr>
                <p:spPr>
                  <a:xfrm>
                    <a:off x="6031689" y="1893044"/>
                    <a:ext cx="39380" cy="75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1052" extrusionOk="0">
                        <a:moveTo>
                          <a:pt x="54" y="1"/>
                        </a:moveTo>
                        <a:cubicBezTo>
                          <a:pt x="27" y="1"/>
                          <a:pt x="0" y="28"/>
                          <a:pt x="17" y="58"/>
                        </a:cubicBezTo>
                        <a:cubicBezTo>
                          <a:pt x="111" y="230"/>
                          <a:pt x="188" y="408"/>
                          <a:pt x="259" y="590"/>
                        </a:cubicBezTo>
                        <a:cubicBezTo>
                          <a:pt x="313" y="731"/>
                          <a:pt x="337" y="897"/>
                          <a:pt x="421" y="1024"/>
                        </a:cubicBezTo>
                        <a:cubicBezTo>
                          <a:pt x="434" y="1045"/>
                          <a:pt x="451" y="1051"/>
                          <a:pt x="468" y="1051"/>
                        </a:cubicBezTo>
                        <a:cubicBezTo>
                          <a:pt x="495" y="1051"/>
                          <a:pt x="522" y="1031"/>
                          <a:pt x="525" y="998"/>
                        </a:cubicBezTo>
                        <a:cubicBezTo>
                          <a:pt x="549" y="664"/>
                          <a:pt x="276" y="274"/>
                          <a:pt x="87" y="18"/>
                        </a:cubicBezTo>
                        <a:cubicBezTo>
                          <a:pt x="78" y="8"/>
                          <a:pt x="64" y="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2" name="Google Shape;4172;p37"/>
                  <p:cNvSpPr/>
                  <p:nvPr/>
                </p:nvSpPr>
                <p:spPr>
                  <a:xfrm>
                    <a:off x="6081398" y="1956095"/>
                    <a:ext cx="39165" cy="1012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" h="1412" extrusionOk="0">
                        <a:moveTo>
                          <a:pt x="71" y="1"/>
                        </a:moveTo>
                        <a:cubicBezTo>
                          <a:pt x="34" y="1"/>
                          <a:pt x="0" y="34"/>
                          <a:pt x="28" y="74"/>
                        </a:cubicBezTo>
                        <a:cubicBezTo>
                          <a:pt x="256" y="462"/>
                          <a:pt x="317" y="899"/>
                          <a:pt x="283" y="1344"/>
                        </a:cubicBezTo>
                        <a:cubicBezTo>
                          <a:pt x="280" y="1387"/>
                          <a:pt x="314" y="1411"/>
                          <a:pt x="351" y="1411"/>
                        </a:cubicBezTo>
                        <a:cubicBezTo>
                          <a:pt x="378" y="1411"/>
                          <a:pt x="407" y="1395"/>
                          <a:pt x="415" y="1361"/>
                        </a:cubicBezTo>
                        <a:cubicBezTo>
                          <a:pt x="546" y="879"/>
                          <a:pt x="415" y="415"/>
                          <a:pt x="115" y="24"/>
                        </a:cubicBezTo>
                        <a:cubicBezTo>
                          <a:pt x="101" y="7"/>
                          <a:pt x="88" y="1"/>
                          <a:pt x="71" y="1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3" name="Google Shape;4173;p37"/>
                  <p:cNvSpPr/>
                  <p:nvPr/>
                </p:nvSpPr>
                <p:spPr>
                  <a:xfrm>
                    <a:off x="6116402" y="1564953"/>
                    <a:ext cx="53654" cy="108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8" h="1516" extrusionOk="0">
                        <a:moveTo>
                          <a:pt x="58" y="0"/>
                        </a:moveTo>
                        <a:cubicBezTo>
                          <a:pt x="28" y="0"/>
                          <a:pt x="0" y="44"/>
                          <a:pt x="31" y="71"/>
                        </a:cubicBezTo>
                        <a:cubicBezTo>
                          <a:pt x="428" y="425"/>
                          <a:pt x="465" y="980"/>
                          <a:pt x="270" y="1451"/>
                        </a:cubicBezTo>
                        <a:cubicBezTo>
                          <a:pt x="256" y="1485"/>
                          <a:pt x="290" y="1515"/>
                          <a:pt x="323" y="1515"/>
                        </a:cubicBezTo>
                        <a:cubicBezTo>
                          <a:pt x="334" y="1515"/>
                          <a:pt x="348" y="1512"/>
                          <a:pt x="357" y="1501"/>
                        </a:cubicBezTo>
                        <a:cubicBezTo>
                          <a:pt x="748" y="1030"/>
                          <a:pt x="563" y="336"/>
                          <a:pt x="78" y="7"/>
                        </a:cubicBezTo>
                        <a:cubicBezTo>
                          <a:pt x="71" y="4"/>
                          <a:pt x="65" y="0"/>
                          <a:pt x="58" y="0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4" name="Google Shape;4174;p37"/>
                  <p:cNvSpPr/>
                  <p:nvPr/>
                </p:nvSpPr>
                <p:spPr>
                  <a:xfrm>
                    <a:off x="5672611" y="1378743"/>
                    <a:ext cx="45979" cy="705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984" extrusionOk="0">
                        <a:moveTo>
                          <a:pt x="41" y="0"/>
                        </a:moveTo>
                        <a:cubicBezTo>
                          <a:pt x="20" y="0"/>
                          <a:pt x="0" y="17"/>
                          <a:pt x="7" y="41"/>
                        </a:cubicBezTo>
                        <a:cubicBezTo>
                          <a:pt x="101" y="364"/>
                          <a:pt x="263" y="785"/>
                          <a:pt x="559" y="977"/>
                        </a:cubicBezTo>
                        <a:cubicBezTo>
                          <a:pt x="566" y="980"/>
                          <a:pt x="576" y="984"/>
                          <a:pt x="583" y="984"/>
                        </a:cubicBezTo>
                        <a:cubicBezTo>
                          <a:pt x="617" y="984"/>
                          <a:pt x="640" y="943"/>
                          <a:pt x="623" y="909"/>
                        </a:cubicBezTo>
                        <a:cubicBezTo>
                          <a:pt x="546" y="755"/>
                          <a:pt x="418" y="623"/>
                          <a:pt x="323" y="476"/>
                        </a:cubicBezTo>
                        <a:cubicBezTo>
                          <a:pt x="229" y="327"/>
                          <a:pt x="142" y="176"/>
                          <a:pt x="64" y="17"/>
                        </a:cubicBezTo>
                        <a:cubicBezTo>
                          <a:pt x="61" y="4"/>
                          <a:pt x="51" y="0"/>
                          <a:pt x="41" y="0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5" name="Google Shape;4175;p37"/>
                  <p:cNvSpPr/>
                  <p:nvPr/>
                </p:nvSpPr>
                <p:spPr>
                  <a:xfrm>
                    <a:off x="5718733" y="1428738"/>
                    <a:ext cx="51215" cy="375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4" h="523" extrusionOk="0">
                        <a:moveTo>
                          <a:pt x="54" y="1"/>
                        </a:moveTo>
                        <a:cubicBezTo>
                          <a:pt x="27" y="1"/>
                          <a:pt x="0" y="27"/>
                          <a:pt x="20" y="54"/>
                        </a:cubicBezTo>
                        <a:cubicBezTo>
                          <a:pt x="162" y="250"/>
                          <a:pt x="394" y="489"/>
                          <a:pt x="647" y="523"/>
                        </a:cubicBezTo>
                        <a:lnTo>
                          <a:pt x="653" y="523"/>
                        </a:lnTo>
                        <a:cubicBezTo>
                          <a:pt x="690" y="523"/>
                          <a:pt x="714" y="475"/>
                          <a:pt x="677" y="448"/>
                        </a:cubicBezTo>
                        <a:cubicBezTo>
                          <a:pt x="458" y="300"/>
                          <a:pt x="249" y="223"/>
                          <a:pt x="75" y="10"/>
                        </a:cubicBezTo>
                        <a:cubicBezTo>
                          <a:pt x="71" y="4"/>
                          <a:pt x="61" y="1"/>
                          <a:pt x="54" y="1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6" name="Google Shape;4176;p37"/>
                  <p:cNvSpPr/>
                  <p:nvPr/>
                </p:nvSpPr>
                <p:spPr>
                  <a:xfrm>
                    <a:off x="6123431" y="1583029"/>
                    <a:ext cx="65776" cy="181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7" h="2526" extrusionOk="0">
                        <a:moveTo>
                          <a:pt x="553" y="0"/>
                        </a:moveTo>
                        <a:cubicBezTo>
                          <a:pt x="542" y="0"/>
                          <a:pt x="528" y="11"/>
                          <a:pt x="536" y="24"/>
                        </a:cubicBezTo>
                        <a:cubicBezTo>
                          <a:pt x="778" y="883"/>
                          <a:pt x="569" y="1725"/>
                          <a:pt x="37" y="2424"/>
                        </a:cubicBezTo>
                        <a:cubicBezTo>
                          <a:pt x="0" y="2472"/>
                          <a:pt x="51" y="2525"/>
                          <a:pt x="98" y="2525"/>
                        </a:cubicBezTo>
                        <a:cubicBezTo>
                          <a:pt x="115" y="2525"/>
                          <a:pt x="132" y="2519"/>
                          <a:pt x="141" y="2505"/>
                        </a:cubicBezTo>
                        <a:cubicBezTo>
                          <a:pt x="778" y="1829"/>
                          <a:pt x="916" y="866"/>
                          <a:pt x="573" y="14"/>
                        </a:cubicBezTo>
                        <a:cubicBezTo>
                          <a:pt x="569" y="4"/>
                          <a:pt x="559" y="0"/>
                          <a:pt x="553" y="0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7" name="Google Shape;4177;p37"/>
                  <p:cNvSpPr/>
                  <p:nvPr/>
                </p:nvSpPr>
                <p:spPr>
                  <a:xfrm>
                    <a:off x="6116186" y="1498029"/>
                    <a:ext cx="107021" cy="10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2" h="1422" extrusionOk="0">
                        <a:moveTo>
                          <a:pt x="276" y="1"/>
                        </a:moveTo>
                        <a:cubicBezTo>
                          <a:pt x="199" y="1"/>
                          <a:pt x="118" y="7"/>
                          <a:pt x="37" y="28"/>
                        </a:cubicBezTo>
                        <a:cubicBezTo>
                          <a:pt x="0" y="37"/>
                          <a:pt x="14" y="88"/>
                          <a:pt x="48" y="88"/>
                        </a:cubicBezTo>
                        <a:cubicBezTo>
                          <a:pt x="734" y="155"/>
                          <a:pt x="1215" y="643"/>
                          <a:pt x="1202" y="1350"/>
                        </a:cubicBezTo>
                        <a:cubicBezTo>
                          <a:pt x="1202" y="1395"/>
                          <a:pt x="1239" y="1421"/>
                          <a:pt x="1276" y="1421"/>
                        </a:cubicBezTo>
                        <a:cubicBezTo>
                          <a:pt x="1306" y="1421"/>
                          <a:pt x="1336" y="1404"/>
                          <a:pt x="1344" y="1367"/>
                        </a:cubicBezTo>
                        <a:cubicBezTo>
                          <a:pt x="1491" y="684"/>
                          <a:pt x="960" y="1"/>
                          <a:pt x="276" y="1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8" name="Google Shape;4178;p37"/>
                  <p:cNvSpPr/>
                  <p:nvPr/>
                </p:nvSpPr>
                <p:spPr>
                  <a:xfrm>
                    <a:off x="5931698" y="1445380"/>
                    <a:ext cx="103148" cy="30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8" h="422" extrusionOk="0">
                        <a:moveTo>
                          <a:pt x="75" y="1"/>
                        </a:moveTo>
                        <a:cubicBezTo>
                          <a:pt x="14" y="1"/>
                          <a:pt x="0" y="109"/>
                          <a:pt x="64" y="119"/>
                        </a:cubicBezTo>
                        <a:cubicBezTo>
                          <a:pt x="502" y="179"/>
                          <a:pt x="913" y="304"/>
                          <a:pt x="1333" y="418"/>
                        </a:cubicBezTo>
                        <a:cubicBezTo>
                          <a:pt x="1340" y="422"/>
                          <a:pt x="1343" y="422"/>
                          <a:pt x="1350" y="422"/>
                        </a:cubicBezTo>
                        <a:cubicBezTo>
                          <a:pt x="1404" y="422"/>
                          <a:pt x="1438" y="337"/>
                          <a:pt x="1380" y="311"/>
                        </a:cubicBezTo>
                        <a:cubicBezTo>
                          <a:pt x="973" y="122"/>
                          <a:pt x="526" y="44"/>
                          <a:pt x="81" y="1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9" name="Google Shape;4179;p37"/>
                  <p:cNvSpPr/>
                  <p:nvPr/>
                </p:nvSpPr>
                <p:spPr>
                  <a:xfrm>
                    <a:off x="6195591" y="1560577"/>
                    <a:ext cx="45979" cy="1340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" h="1869" extrusionOk="0">
                        <a:moveTo>
                          <a:pt x="496" y="1"/>
                        </a:moveTo>
                        <a:cubicBezTo>
                          <a:pt x="485" y="1"/>
                          <a:pt x="476" y="7"/>
                          <a:pt x="476" y="21"/>
                        </a:cubicBezTo>
                        <a:cubicBezTo>
                          <a:pt x="469" y="680"/>
                          <a:pt x="300" y="1202"/>
                          <a:pt x="14" y="1795"/>
                        </a:cubicBezTo>
                        <a:cubicBezTo>
                          <a:pt x="1" y="1828"/>
                          <a:pt x="27" y="1869"/>
                          <a:pt x="58" y="1869"/>
                        </a:cubicBezTo>
                        <a:cubicBezTo>
                          <a:pt x="68" y="1869"/>
                          <a:pt x="82" y="1862"/>
                          <a:pt x="92" y="1852"/>
                        </a:cubicBezTo>
                        <a:cubicBezTo>
                          <a:pt x="506" y="1357"/>
                          <a:pt x="641" y="637"/>
                          <a:pt x="512" y="14"/>
                        </a:cubicBezTo>
                        <a:cubicBezTo>
                          <a:pt x="512" y="4"/>
                          <a:pt x="502" y="1"/>
                          <a:pt x="496" y="1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0" name="Google Shape;4180;p37"/>
                  <p:cNvSpPr/>
                  <p:nvPr/>
                </p:nvSpPr>
                <p:spPr>
                  <a:xfrm>
                    <a:off x="6098541" y="1830998"/>
                    <a:ext cx="108025" cy="18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06" h="2550" extrusionOk="0">
                        <a:moveTo>
                          <a:pt x="677" y="1"/>
                        </a:moveTo>
                        <a:cubicBezTo>
                          <a:pt x="667" y="1"/>
                          <a:pt x="657" y="5"/>
                          <a:pt x="650" y="14"/>
                        </a:cubicBezTo>
                        <a:cubicBezTo>
                          <a:pt x="0" y="768"/>
                          <a:pt x="375" y="2280"/>
                          <a:pt x="1360" y="2546"/>
                        </a:cubicBezTo>
                        <a:cubicBezTo>
                          <a:pt x="1371" y="2546"/>
                          <a:pt x="1380" y="2550"/>
                          <a:pt x="1388" y="2550"/>
                        </a:cubicBezTo>
                        <a:cubicBezTo>
                          <a:pt x="1468" y="2550"/>
                          <a:pt x="1506" y="2449"/>
                          <a:pt x="1455" y="2384"/>
                        </a:cubicBezTo>
                        <a:cubicBezTo>
                          <a:pt x="1206" y="2085"/>
                          <a:pt x="930" y="1812"/>
                          <a:pt x="774" y="1445"/>
                        </a:cubicBezTo>
                        <a:cubicBezTo>
                          <a:pt x="572" y="967"/>
                          <a:pt x="653" y="553"/>
                          <a:pt x="721" y="58"/>
                        </a:cubicBezTo>
                        <a:cubicBezTo>
                          <a:pt x="724" y="31"/>
                          <a:pt x="704" y="1"/>
                          <a:pt x="677" y="1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1" name="Google Shape;4181;p37"/>
                  <p:cNvSpPr/>
                  <p:nvPr/>
                </p:nvSpPr>
                <p:spPr>
                  <a:xfrm>
                    <a:off x="5603822" y="1290372"/>
                    <a:ext cx="107236" cy="95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5" h="1334" extrusionOk="0">
                        <a:moveTo>
                          <a:pt x="1387" y="617"/>
                        </a:moveTo>
                        <a:cubicBezTo>
                          <a:pt x="1316" y="748"/>
                          <a:pt x="1195" y="886"/>
                          <a:pt x="1040" y="1004"/>
                        </a:cubicBezTo>
                        <a:cubicBezTo>
                          <a:pt x="687" y="1270"/>
                          <a:pt x="283" y="1333"/>
                          <a:pt x="137" y="1145"/>
                        </a:cubicBezTo>
                        <a:cubicBezTo>
                          <a:pt x="134" y="1142"/>
                          <a:pt x="131" y="1139"/>
                          <a:pt x="131" y="1131"/>
                        </a:cubicBezTo>
                        <a:cubicBezTo>
                          <a:pt x="0" y="937"/>
                          <a:pt x="171" y="576"/>
                          <a:pt x="518" y="314"/>
                        </a:cubicBezTo>
                        <a:cubicBezTo>
                          <a:pt x="835" y="78"/>
                          <a:pt x="1181" y="0"/>
                          <a:pt x="1357" y="118"/>
                        </a:cubicBezTo>
                        <a:cubicBezTo>
                          <a:pt x="1380" y="132"/>
                          <a:pt x="1400" y="149"/>
                          <a:pt x="1420" y="172"/>
                        </a:cubicBezTo>
                        <a:cubicBezTo>
                          <a:pt x="1427" y="182"/>
                          <a:pt x="1437" y="193"/>
                          <a:pt x="1437" y="206"/>
                        </a:cubicBezTo>
                        <a:cubicBezTo>
                          <a:pt x="1495" y="314"/>
                          <a:pt x="1471" y="462"/>
                          <a:pt x="1387" y="617"/>
                        </a:cubicBezTo>
                        <a:close/>
                      </a:path>
                    </a:pathLst>
                  </a:custGeom>
                  <a:solidFill>
                    <a:srgbClr val="37595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182" name="Google Shape;4182;p37"/>
              <p:cNvGrpSpPr/>
              <p:nvPr/>
            </p:nvGrpSpPr>
            <p:grpSpPr>
              <a:xfrm>
                <a:off x="4599450" y="2013262"/>
                <a:ext cx="3172862" cy="2402602"/>
                <a:chOff x="4599450" y="2013262"/>
                <a:chExt cx="3172862" cy="2402602"/>
              </a:xfrm>
            </p:grpSpPr>
            <p:sp>
              <p:nvSpPr>
                <p:cNvPr id="4183" name="Google Shape;4183;p37"/>
                <p:cNvSpPr/>
                <p:nvPr/>
              </p:nvSpPr>
              <p:spPr>
                <a:xfrm>
                  <a:off x="4599450" y="2073046"/>
                  <a:ext cx="3172862" cy="23425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4" h="28369" extrusionOk="0">
                      <a:moveTo>
                        <a:pt x="3262" y="25201"/>
                      </a:moveTo>
                      <a:cubicBezTo>
                        <a:pt x="6521" y="28368"/>
                        <a:pt x="8638" y="27416"/>
                        <a:pt x="11362" y="26602"/>
                      </a:cubicBezTo>
                      <a:cubicBezTo>
                        <a:pt x="13371" y="27931"/>
                        <a:pt x="16993" y="27843"/>
                        <a:pt x="20088" y="26917"/>
                      </a:cubicBezTo>
                      <a:cubicBezTo>
                        <a:pt x="23433" y="28328"/>
                        <a:pt x="26382" y="27315"/>
                        <a:pt x="28126" y="26524"/>
                      </a:cubicBezTo>
                      <a:cubicBezTo>
                        <a:pt x="30516" y="27453"/>
                        <a:pt x="33418" y="27860"/>
                        <a:pt x="35785" y="25827"/>
                      </a:cubicBezTo>
                      <a:cubicBezTo>
                        <a:pt x="36434" y="25268"/>
                        <a:pt x="37000" y="24114"/>
                        <a:pt x="37431" y="22837"/>
                      </a:cubicBezTo>
                      <a:cubicBezTo>
                        <a:pt x="38246" y="20461"/>
                        <a:pt x="38424" y="15432"/>
                        <a:pt x="38387" y="14910"/>
                      </a:cubicBezTo>
                      <a:cubicBezTo>
                        <a:pt x="38027" y="10028"/>
                        <a:pt x="37104" y="3555"/>
                        <a:pt x="32421" y="1710"/>
                      </a:cubicBezTo>
                      <a:cubicBezTo>
                        <a:pt x="30880" y="1098"/>
                        <a:pt x="29048" y="623"/>
                        <a:pt x="27403" y="879"/>
                      </a:cubicBezTo>
                      <a:cubicBezTo>
                        <a:pt x="26638" y="1003"/>
                        <a:pt x="25914" y="1279"/>
                        <a:pt x="25274" y="1778"/>
                      </a:cubicBezTo>
                      <a:cubicBezTo>
                        <a:pt x="23537" y="0"/>
                        <a:pt x="19243" y="458"/>
                        <a:pt x="17337" y="1906"/>
                      </a:cubicBezTo>
                      <a:cubicBezTo>
                        <a:pt x="16508" y="1468"/>
                        <a:pt x="14826" y="731"/>
                        <a:pt x="12705" y="1646"/>
                      </a:cubicBezTo>
                      <a:cubicBezTo>
                        <a:pt x="12210" y="1340"/>
                        <a:pt x="11385" y="1495"/>
                        <a:pt x="10921" y="1306"/>
                      </a:cubicBezTo>
                      <a:cubicBezTo>
                        <a:pt x="10298" y="1060"/>
                        <a:pt x="9709" y="919"/>
                        <a:pt x="9143" y="875"/>
                      </a:cubicBezTo>
                      <a:cubicBezTo>
                        <a:pt x="5168" y="539"/>
                        <a:pt x="2636" y="4770"/>
                        <a:pt x="1683" y="7541"/>
                      </a:cubicBezTo>
                      <a:cubicBezTo>
                        <a:pt x="819" y="10059"/>
                        <a:pt x="0" y="22029"/>
                        <a:pt x="3262" y="2520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84" name="Google Shape;4184;p37"/>
                <p:cNvGrpSpPr/>
                <p:nvPr/>
              </p:nvGrpSpPr>
              <p:grpSpPr>
                <a:xfrm>
                  <a:off x="4599698" y="2013262"/>
                  <a:ext cx="3090865" cy="2402602"/>
                  <a:chOff x="4599698" y="2013262"/>
                  <a:chExt cx="3090865" cy="2402602"/>
                </a:xfrm>
              </p:grpSpPr>
              <p:sp>
                <p:nvSpPr>
                  <p:cNvPr id="4185" name="Google Shape;4185;p37"/>
                  <p:cNvSpPr/>
                  <p:nvPr/>
                </p:nvSpPr>
                <p:spPr>
                  <a:xfrm>
                    <a:off x="4793923" y="2114043"/>
                    <a:ext cx="388059" cy="2087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0" h="2910" extrusionOk="0">
                        <a:moveTo>
                          <a:pt x="5409" y="0"/>
                        </a:moveTo>
                        <a:cubicBezTo>
                          <a:pt x="5195" y="0"/>
                          <a:pt x="4982" y="24"/>
                          <a:pt x="4774" y="74"/>
                        </a:cubicBezTo>
                        <a:cubicBezTo>
                          <a:pt x="3484" y="404"/>
                          <a:pt x="1542" y="1424"/>
                          <a:pt x="0" y="2909"/>
                        </a:cubicBezTo>
                        <a:lnTo>
                          <a:pt x="0" y="2909"/>
                        </a:lnTo>
                        <a:cubicBezTo>
                          <a:pt x="1542" y="1424"/>
                          <a:pt x="3484" y="404"/>
                          <a:pt x="4774" y="74"/>
                        </a:cubicBezTo>
                        <a:cubicBezTo>
                          <a:pt x="4982" y="24"/>
                          <a:pt x="5195" y="0"/>
                          <a:pt x="5409" y="0"/>
                        </a:cubicBezTo>
                        <a:close/>
                        <a:moveTo>
                          <a:pt x="5409" y="0"/>
                        </a:moveTo>
                        <a:lnTo>
                          <a:pt x="5409" y="0"/>
                        </a:lnTo>
                        <a:lnTo>
                          <a:pt x="5409" y="0"/>
                        </a:lnTo>
                        <a:close/>
                      </a:path>
                    </a:pathLst>
                  </a:custGeom>
                  <a:solidFill>
                    <a:srgbClr val="A7461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6" name="Google Shape;4186;p37"/>
                  <p:cNvSpPr/>
                  <p:nvPr/>
                </p:nvSpPr>
                <p:spPr>
                  <a:xfrm>
                    <a:off x="6183038" y="2515109"/>
                    <a:ext cx="73738" cy="6578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8" h="9171" extrusionOk="0">
                        <a:moveTo>
                          <a:pt x="4" y="54"/>
                        </a:moveTo>
                        <a:cubicBezTo>
                          <a:pt x="166" y="3030"/>
                          <a:pt x="236" y="6009"/>
                          <a:pt x="381" y="8985"/>
                        </a:cubicBezTo>
                        <a:cubicBezTo>
                          <a:pt x="388" y="9119"/>
                          <a:pt x="610" y="9170"/>
                          <a:pt x="631" y="9018"/>
                        </a:cubicBezTo>
                        <a:cubicBezTo>
                          <a:pt x="1027" y="6097"/>
                          <a:pt x="785" y="2905"/>
                          <a:pt x="81" y="41"/>
                        </a:cubicBezTo>
                        <a:cubicBezTo>
                          <a:pt x="71" y="0"/>
                          <a:pt x="0" y="7"/>
                          <a:pt x="4" y="5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7" name="Google Shape;4187;p37"/>
                  <p:cNvSpPr/>
                  <p:nvPr/>
                </p:nvSpPr>
                <p:spPr>
                  <a:xfrm>
                    <a:off x="6099975" y="2914715"/>
                    <a:ext cx="49135" cy="287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5" h="4010" extrusionOk="0">
                        <a:moveTo>
                          <a:pt x="220" y="145"/>
                        </a:moveTo>
                        <a:cubicBezTo>
                          <a:pt x="105" y="1370"/>
                          <a:pt x="1" y="2683"/>
                          <a:pt x="237" y="3899"/>
                        </a:cubicBezTo>
                        <a:cubicBezTo>
                          <a:pt x="257" y="4010"/>
                          <a:pt x="439" y="4010"/>
                          <a:pt x="459" y="3899"/>
                        </a:cubicBezTo>
                        <a:cubicBezTo>
                          <a:pt x="684" y="2680"/>
                          <a:pt x="569" y="1370"/>
                          <a:pt x="442" y="145"/>
                        </a:cubicBezTo>
                        <a:cubicBezTo>
                          <a:pt x="428" y="4"/>
                          <a:pt x="233" y="1"/>
                          <a:pt x="220" y="14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8" name="Google Shape;4188;p37"/>
                  <p:cNvSpPr/>
                  <p:nvPr/>
                </p:nvSpPr>
                <p:spPr>
                  <a:xfrm>
                    <a:off x="6269975" y="3086579"/>
                    <a:ext cx="34359" cy="2103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9" h="2933" extrusionOk="0">
                        <a:moveTo>
                          <a:pt x="105" y="122"/>
                        </a:moveTo>
                        <a:cubicBezTo>
                          <a:pt x="85" y="1014"/>
                          <a:pt x="0" y="1923"/>
                          <a:pt x="45" y="2812"/>
                        </a:cubicBezTo>
                        <a:cubicBezTo>
                          <a:pt x="51" y="2910"/>
                          <a:pt x="186" y="2933"/>
                          <a:pt x="216" y="2836"/>
                        </a:cubicBezTo>
                        <a:cubicBezTo>
                          <a:pt x="479" y="1963"/>
                          <a:pt x="435" y="987"/>
                          <a:pt x="277" y="99"/>
                        </a:cubicBezTo>
                        <a:cubicBezTo>
                          <a:pt x="260" y="1"/>
                          <a:pt x="105" y="28"/>
                          <a:pt x="105" y="12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9" name="Google Shape;4189;p37"/>
                  <p:cNvSpPr/>
                  <p:nvPr/>
                </p:nvSpPr>
                <p:spPr>
                  <a:xfrm>
                    <a:off x="6160157" y="3277595"/>
                    <a:ext cx="59679" cy="206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2" h="2873" extrusionOk="0">
                        <a:moveTo>
                          <a:pt x="293" y="116"/>
                        </a:moveTo>
                        <a:cubicBezTo>
                          <a:pt x="74" y="950"/>
                          <a:pt x="0" y="1890"/>
                          <a:pt x="266" y="2721"/>
                        </a:cubicBezTo>
                        <a:cubicBezTo>
                          <a:pt x="313" y="2869"/>
                          <a:pt x="525" y="2872"/>
                          <a:pt x="572" y="2721"/>
                        </a:cubicBezTo>
                        <a:cubicBezTo>
                          <a:pt x="832" y="1890"/>
                          <a:pt x="748" y="950"/>
                          <a:pt x="521" y="116"/>
                        </a:cubicBezTo>
                        <a:cubicBezTo>
                          <a:pt x="491" y="1"/>
                          <a:pt x="323" y="1"/>
                          <a:pt x="293" y="11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0" name="Google Shape;4190;p37"/>
                  <p:cNvSpPr/>
                  <p:nvPr/>
                </p:nvSpPr>
                <p:spPr>
                  <a:xfrm>
                    <a:off x="6238055" y="3465742"/>
                    <a:ext cx="53224" cy="247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" h="3455" extrusionOk="0">
                        <a:moveTo>
                          <a:pt x="288" y="41"/>
                        </a:moveTo>
                        <a:cubicBezTo>
                          <a:pt x="159" y="1125"/>
                          <a:pt x="167" y="2222"/>
                          <a:pt x="18" y="3310"/>
                        </a:cubicBezTo>
                        <a:cubicBezTo>
                          <a:pt x="1" y="3414"/>
                          <a:pt x="139" y="3454"/>
                          <a:pt x="176" y="3353"/>
                        </a:cubicBezTo>
                        <a:cubicBezTo>
                          <a:pt x="580" y="2326"/>
                          <a:pt x="742" y="1088"/>
                          <a:pt x="344" y="30"/>
                        </a:cubicBezTo>
                        <a:cubicBezTo>
                          <a:pt x="331" y="0"/>
                          <a:pt x="294" y="7"/>
                          <a:pt x="288" y="4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1" name="Google Shape;4191;p37"/>
                  <p:cNvSpPr/>
                  <p:nvPr/>
                </p:nvSpPr>
                <p:spPr>
                  <a:xfrm>
                    <a:off x="6088427" y="3595357"/>
                    <a:ext cx="36008" cy="184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" h="2570" extrusionOk="0">
                        <a:moveTo>
                          <a:pt x="128" y="21"/>
                        </a:moveTo>
                        <a:cubicBezTo>
                          <a:pt x="0" y="364"/>
                          <a:pt x="78" y="782"/>
                          <a:pt x="67" y="1146"/>
                        </a:cubicBezTo>
                        <a:cubicBezTo>
                          <a:pt x="57" y="1573"/>
                          <a:pt x="44" y="2004"/>
                          <a:pt x="37" y="2432"/>
                        </a:cubicBezTo>
                        <a:cubicBezTo>
                          <a:pt x="37" y="2522"/>
                          <a:pt x="179" y="2570"/>
                          <a:pt x="216" y="2482"/>
                        </a:cubicBezTo>
                        <a:cubicBezTo>
                          <a:pt x="404" y="2055"/>
                          <a:pt x="502" y="1613"/>
                          <a:pt x="478" y="1146"/>
                        </a:cubicBezTo>
                        <a:cubicBezTo>
                          <a:pt x="461" y="772"/>
                          <a:pt x="431" y="294"/>
                          <a:pt x="162" y="15"/>
                        </a:cubicBezTo>
                        <a:cubicBezTo>
                          <a:pt x="152" y="1"/>
                          <a:pt x="132" y="8"/>
                          <a:pt x="128" y="2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2" name="Google Shape;4192;p37"/>
                  <p:cNvSpPr/>
                  <p:nvPr/>
                </p:nvSpPr>
                <p:spPr>
                  <a:xfrm>
                    <a:off x="6237122" y="3767293"/>
                    <a:ext cx="72017" cy="2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4" h="2957" extrusionOk="0">
                        <a:moveTo>
                          <a:pt x="634" y="116"/>
                        </a:moveTo>
                        <a:cubicBezTo>
                          <a:pt x="435" y="1001"/>
                          <a:pt x="270" y="1890"/>
                          <a:pt x="31" y="2771"/>
                        </a:cubicBezTo>
                        <a:cubicBezTo>
                          <a:pt x="1" y="2892"/>
                          <a:pt x="163" y="2956"/>
                          <a:pt x="226" y="2855"/>
                        </a:cubicBezTo>
                        <a:cubicBezTo>
                          <a:pt x="745" y="2055"/>
                          <a:pt x="1004" y="1065"/>
                          <a:pt x="856" y="116"/>
                        </a:cubicBezTo>
                        <a:cubicBezTo>
                          <a:pt x="839" y="1"/>
                          <a:pt x="660" y="7"/>
                          <a:pt x="634" y="11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3" name="Google Shape;4193;p37"/>
                  <p:cNvSpPr/>
                  <p:nvPr/>
                </p:nvSpPr>
                <p:spPr>
                  <a:xfrm>
                    <a:off x="6137203" y="3848419"/>
                    <a:ext cx="42966" cy="144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9" h="2018" extrusionOk="0">
                        <a:moveTo>
                          <a:pt x="462" y="79"/>
                        </a:moveTo>
                        <a:cubicBezTo>
                          <a:pt x="286" y="691"/>
                          <a:pt x="78" y="1307"/>
                          <a:pt x="10" y="1940"/>
                        </a:cubicBezTo>
                        <a:cubicBezTo>
                          <a:pt x="0" y="2018"/>
                          <a:pt x="111" y="2018"/>
                          <a:pt x="134" y="1957"/>
                        </a:cubicBezTo>
                        <a:cubicBezTo>
                          <a:pt x="364" y="1368"/>
                          <a:pt x="458" y="728"/>
                          <a:pt x="583" y="112"/>
                        </a:cubicBezTo>
                        <a:cubicBezTo>
                          <a:pt x="599" y="35"/>
                          <a:pt x="485" y="1"/>
                          <a:pt x="462" y="79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4" name="Google Shape;4194;p37"/>
                  <p:cNvSpPr/>
                  <p:nvPr/>
                </p:nvSpPr>
                <p:spPr>
                  <a:xfrm>
                    <a:off x="7104979" y="2593581"/>
                    <a:ext cx="43755" cy="201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0" h="2805" extrusionOk="0">
                        <a:moveTo>
                          <a:pt x="88" y="70"/>
                        </a:moveTo>
                        <a:cubicBezTo>
                          <a:pt x="21" y="976"/>
                          <a:pt x="1" y="1801"/>
                          <a:pt x="280" y="2673"/>
                        </a:cubicBezTo>
                        <a:cubicBezTo>
                          <a:pt x="321" y="2804"/>
                          <a:pt x="492" y="2771"/>
                          <a:pt x="506" y="2643"/>
                        </a:cubicBezTo>
                        <a:cubicBezTo>
                          <a:pt x="610" y="1737"/>
                          <a:pt x="428" y="932"/>
                          <a:pt x="189" y="57"/>
                        </a:cubicBezTo>
                        <a:cubicBezTo>
                          <a:pt x="172" y="0"/>
                          <a:pt x="91" y="17"/>
                          <a:pt x="88" y="7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5" name="Google Shape;4195;p37"/>
                  <p:cNvSpPr/>
                  <p:nvPr/>
                </p:nvSpPr>
                <p:spPr>
                  <a:xfrm>
                    <a:off x="7161717" y="2744213"/>
                    <a:ext cx="36797" cy="1464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" h="2041" extrusionOk="0">
                        <a:moveTo>
                          <a:pt x="176" y="38"/>
                        </a:moveTo>
                        <a:cubicBezTo>
                          <a:pt x="1" y="610"/>
                          <a:pt x="156" y="1327"/>
                          <a:pt x="253" y="1903"/>
                        </a:cubicBezTo>
                        <a:cubicBezTo>
                          <a:pt x="277" y="2041"/>
                          <a:pt x="495" y="2007"/>
                          <a:pt x="495" y="1869"/>
                        </a:cubicBezTo>
                        <a:cubicBezTo>
                          <a:pt x="492" y="1297"/>
                          <a:pt x="512" y="553"/>
                          <a:pt x="243" y="27"/>
                        </a:cubicBezTo>
                        <a:cubicBezTo>
                          <a:pt x="226" y="1"/>
                          <a:pt x="186" y="7"/>
                          <a:pt x="176" y="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6" name="Google Shape;4196;p37"/>
                  <p:cNvSpPr/>
                  <p:nvPr/>
                </p:nvSpPr>
                <p:spPr>
                  <a:xfrm>
                    <a:off x="7117316" y="2905533"/>
                    <a:ext cx="28118" cy="197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" h="2748" extrusionOk="0">
                        <a:moveTo>
                          <a:pt x="124" y="34"/>
                        </a:moveTo>
                        <a:cubicBezTo>
                          <a:pt x="0" y="865"/>
                          <a:pt x="44" y="1791"/>
                          <a:pt x="152" y="2623"/>
                        </a:cubicBezTo>
                        <a:cubicBezTo>
                          <a:pt x="165" y="2741"/>
                          <a:pt x="334" y="2747"/>
                          <a:pt x="340" y="2623"/>
                        </a:cubicBezTo>
                        <a:cubicBezTo>
                          <a:pt x="391" y="1785"/>
                          <a:pt x="374" y="856"/>
                          <a:pt x="192" y="34"/>
                        </a:cubicBezTo>
                        <a:cubicBezTo>
                          <a:pt x="185" y="3"/>
                          <a:pt x="128" y="0"/>
                          <a:pt x="124" y="3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7" name="Google Shape;4197;p37"/>
                  <p:cNvSpPr/>
                  <p:nvPr/>
                </p:nvSpPr>
                <p:spPr>
                  <a:xfrm>
                    <a:off x="7213147" y="3168038"/>
                    <a:ext cx="54443" cy="3096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4317" extrusionOk="0">
                        <a:moveTo>
                          <a:pt x="14" y="78"/>
                        </a:moveTo>
                        <a:cubicBezTo>
                          <a:pt x="0" y="1425"/>
                          <a:pt x="193" y="2815"/>
                          <a:pt x="277" y="4158"/>
                        </a:cubicBezTo>
                        <a:cubicBezTo>
                          <a:pt x="283" y="4276"/>
                          <a:pt x="469" y="4316"/>
                          <a:pt x="496" y="4189"/>
                        </a:cubicBezTo>
                        <a:cubicBezTo>
                          <a:pt x="758" y="2855"/>
                          <a:pt x="724" y="1296"/>
                          <a:pt x="118" y="51"/>
                        </a:cubicBezTo>
                        <a:cubicBezTo>
                          <a:pt x="95" y="0"/>
                          <a:pt x="14" y="28"/>
                          <a:pt x="14" y="7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8" name="Google Shape;4198;p37"/>
                  <p:cNvSpPr/>
                  <p:nvPr/>
                </p:nvSpPr>
                <p:spPr>
                  <a:xfrm>
                    <a:off x="7147228" y="3259232"/>
                    <a:ext cx="33211" cy="219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" h="3062" extrusionOk="0">
                        <a:moveTo>
                          <a:pt x="243" y="15"/>
                        </a:moveTo>
                        <a:cubicBezTo>
                          <a:pt x="14" y="940"/>
                          <a:pt x="1" y="1994"/>
                          <a:pt x="111" y="2934"/>
                        </a:cubicBezTo>
                        <a:cubicBezTo>
                          <a:pt x="122" y="3021"/>
                          <a:pt x="263" y="3061"/>
                          <a:pt x="280" y="2957"/>
                        </a:cubicBezTo>
                        <a:cubicBezTo>
                          <a:pt x="431" y="2014"/>
                          <a:pt x="462" y="954"/>
                          <a:pt x="273" y="15"/>
                        </a:cubicBezTo>
                        <a:cubicBezTo>
                          <a:pt x="270" y="1"/>
                          <a:pt x="246" y="1"/>
                          <a:pt x="243" y="1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9" name="Google Shape;4199;p37"/>
                  <p:cNvSpPr/>
                  <p:nvPr/>
                </p:nvSpPr>
                <p:spPr>
                  <a:xfrm>
                    <a:off x="7196004" y="3535248"/>
                    <a:ext cx="50283" cy="167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1" h="2334" extrusionOk="0">
                        <a:moveTo>
                          <a:pt x="256" y="62"/>
                        </a:moveTo>
                        <a:cubicBezTo>
                          <a:pt x="273" y="809"/>
                          <a:pt x="239" y="1502"/>
                          <a:pt x="21" y="2226"/>
                        </a:cubicBezTo>
                        <a:cubicBezTo>
                          <a:pt x="1" y="2297"/>
                          <a:pt x="98" y="2333"/>
                          <a:pt x="138" y="2273"/>
                        </a:cubicBezTo>
                        <a:cubicBezTo>
                          <a:pt x="576" y="1631"/>
                          <a:pt x="701" y="755"/>
                          <a:pt x="337" y="41"/>
                        </a:cubicBezTo>
                        <a:cubicBezTo>
                          <a:pt x="317" y="1"/>
                          <a:pt x="253" y="21"/>
                          <a:pt x="256" y="6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0" name="Google Shape;4200;p37"/>
                  <p:cNvSpPr/>
                  <p:nvPr/>
                </p:nvSpPr>
                <p:spPr>
                  <a:xfrm>
                    <a:off x="7172835" y="3797061"/>
                    <a:ext cx="99274" cy="303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4" h="4229" extrusionOk="0">
                        <a:moveTo>
                          <a:pt x="845" y="88"/>
                        </a:moveTo>
                        <a:cubicBezTo>
                          <a:pt x="865" y="1525"/>
                          <a:pt x="553" y="2707"/>
                          <a:pt x="41" y="4036"/>
                        </a:cubicBezTo>
                        <a:cubicBezTo>
                          <a:pt x="1" y="4137"/>
                          <a:pt x="155" y="4228"/>
                          <a:pt x="226" y="4144"/>
                        </a:cubicBezTo>
                        <a:cubicBezTo>
                          <a:pt x="1145" y="3043"/>
                          <a:pt x="1384" y="1427"/>
                          <a:pt x="977" y="71"/>
                        </a:cubicBezTo>
                        <a:cubicBezTo>
                          <a:pt x="957" y="0"/>
                          <a:pt x="842" y="10"/>
                          <a:pt x="845" y="8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1" name="Google Shape;4201;p37"/>
                  <p:cNvSpPr/>
                  <p:nvPr/>
                </p:nvSpPr>
                <p:spPr>
                  <a:xfrm>
                    <a:off x="5107094" y="2397975"/>
                    <a:ext cx="57025" cy="268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5" h="3741" extrusionOk="0">
                        <a:moveTo>
                          <a:pt x="653" y="75"/>
                        </a:moveTo>
                        <a:cubicBezTo>
                          <a:pt x="175" y="1172"/>
                          <a:pt x="71" y="2377"/>
                          <a:pt x="7" y="3558"/>
                        </a:cubicBezTo>
                        <a:cubicBezTo>
                          <a:pt x="0" y="3706"/>
                          <a:pt x="236" y="3740"/>
                          <a:pt x="266" y="3596"/>
                        </a:cubicBezTo>
                        <a:cubicBezTo>
                          <a:pt x="498" y="2451"/>
                          <a:pt x="795" y="1287"/>
                          <a:pt x="791" y="111"/>
                        </a:cubicBezTo>
                        <a:cubicBezTo>
                          <a:pt x="791" y="41"/>
                          <a:pt x="684" y="0"/>
                          <a:pt x="653" y="7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2" name="Google Shape;4202;p37"/>
                  <p:cNvSpPr/>
                  <p:nvPr/>
                </p:nvSpPr>
                <p:spPr>
                  <a:xfrm>
                    <a:off x="5010690" y="2550759"/>
                    <a:ext cx="43110" cy="184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" h="2577" extrusionOk="0">
                        <a:moveTo>
                          <a:pt x="448" y="82"/>
                        </a:moveTo>
                        <a:cubicBezTo>
                          <a:pt x="250" y="849"/>
                          <a:pt x="58" y="1664"/>
                          <a:pt x="8" y="2459"/>
                        </a:cubicBezTo>
                        <a:cubicBezTo>
                          <a:pt x="1" y="2573"/>
                          <a:pt x="159" y="2577"/>
                          <a:pt x="196" y="2482"/>
                        </a:cubicBezTo>
                        <a:cubicBezTo>
                          <a:pt x="476" y="1745"/>
                          <a:pt x="580" y="890"/>
                          <a:pt x="597" y="102"/>
                        </a:cubicBezTo>
                        <a:cubicBezTo>
                          <a:pt x="600" y="18"/>
                          <a:pt x="473" y="1"/>
                          <a:pt x="448" y="8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3" name="Google Shape;4203;p37"/>
                  <p:cNvSpPr/>
                  <p:nvPr/>
                </p:nvSpPr>
                <p:spPr>
                  <a:xfrm>
                    <a:off x="5045263" y="2763509"/>
                    <a:ext cx="40886" cy="157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" h="2196" extrusionOk="0">
                        <a:moveTo>
                          <a:pt x="303" y="85"/>
                        </a:moveTo>
                        <a:cubicBezTo>
                          <a:pt x="199" y="735"/>
                          <a:pt x="105" y="1394"/>
                          <a:pt x="11" y="2048"/>
                        </a:cubicBezTo>
                        <a:cubicBezTo>
                          <a:pt x="0" y="2125"/>
                          <a:pt x="115" y="2196"/>
                          <a:pt x="155" y="2109"/>
                        </a:cubicBezTo>
                        <a:cubicBezTo>
                          <a:pt x="455" y="1489"/>
                          <a:pt x="569" y="765"/>
                          <a:pt x="471" y="85"/>
                        </a:cubicBezTo>
                        <a:cubicBezTo>
                          <a:pt x="462" y="1"/>
                          <a:pt x="317" y="1"/>
                          <a:pt x="303" y="8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4" name="Google Shape;4204;p37"/>
                  <p:cNvSpPr/>
                  <p:nvPr/>
                </p:nvSpPr>
                <p:spPr>
                  <a:xfrm>
                    <a:off x="4933007" y="2796863"/>
                    <a:ext cx="45907" cy="176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" h="2462" extrusionOk="0">
                        <a:moveTo>
                          <a:pt x="445" y="24"/>
                        </a:moveTo>
                        <a:cubicBezTo>
                          <a:pt x="259" y="357"/>
                          <a:pt x="235" y="768"/>
                          <a:pt x="165" y="1139"/>
                        </a:cubicBezTo>
                        <a:cubicBezTo>
                          <a:pt x="91" y="1526"/>
                          <a:pt x="21" y="1919"/>
                          <a:pt x="4" y="2317"/>
                        </a:cubicBezTo>
                        <a:cubicBezTo>
                          <a:pt x="0" y="2414"/>
                          <a:pt x="151" y="2461"/>
                          <a:pt x="195" y="2367"/>
                        </a:cubicBezTo>
                        <a:cubicBezTo>
                          <a:pt x="350" y="2017"/>
                          <a:pt x="441" y="1650"/>
                          <a:pt x="498" y="1273"/>
                        </a:cubicBezTo>
                        <a:cubicBezTo>
                          <a:pt x="555" y="876"/>
                          <a:pt x="639" y="418"/>
                          <a:pt x="501" y="34"/>
                        </a:cubicBezTo>
                        <a:cubicBezTo>
                          <a:pt x="495" y="8"/>
                          <a:pt x="458" y="0"/>
                          <a:pt x="445" y="2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5" name="Google Shape;4205;p37"/>
                  <p:cNvSpPr/>
                  <p:nvPr/>
                </p:nvSpPr>
                <p:spPr>
                  <a:xfrm>
                    <a:off x="4988310" y="2956748"/>
                    <a:ext cx="43970" cy="198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" h="2768" extrusionOk="0">
                        <a:moveTo>
                          <a:pt x="360" y="61"/>
                        </a:moveTo>
                        <a:cubicBezTo>
                          <a:pt x="175" y="905"/>
                          <a:pt x="114" y="1794"/>
                          <a:pt x="10" y="2656"/>
                        </a:cubicBezTo>
                        <a:cubicBezTo>
                          <a:pt x="0" y="2757"/>
                          <a:pt x="154" y="2768"/>
                          <a:pt x="182" y="2679"/>
                        </a:cubicBezTo>
                        <a:cubicBezTo>
                          <a:pt x="454" y="1851"/>
                          <a:pt x="613" y="930"/>
                          <a:pt x="474" y="61"/>
                        </a:cubicBezTo>
                        <a:cubicBezTo>
                          <a:pt x="465" y="0"/>
                          <a:pt x="373" y="4"/>
                          <a:pt x="360" y="6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6" name="Google Shape;4206;p37"/>
                  <p:cNvSpPr/>
                  <p:nvPr/>
                </p:nvSpPr>
                <p:spPr>
                  <a:xfrm>
                    <a:off x="5016070" y="3100853"/>
                    <a:ext cx="64485" cy="2039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9" h="2843" extrusionOk="0">
                        <a:moveTo>
                          <a:pt x="300" y="142"/>
                        </a:moveTo>
                        <a:cubicBezTo>
                          <a:pt x="0" y="886"/>
                          <a:pt x="20" y="1812"/>
                          <a:pt x="64" y="2597"/>
                        </a:cubicBezTo>
                        <a:cubicBezTo>
                          <a:pt x="78" y="2822"/>
                          <a:pt x="360" y="2842"/>
                          <a:pt x="441" y="2647"/>
                        </a:cubicBezTo>
                        <a:cubicBezTo>
                          <a:pt x="754" y="1869"/>
                          <a:pt x="899" y="900"/>
                          <a:pt x="532" y="112"/>
                        </a:cubicBezTo>
                        <a:cubicBezTo>
                          <a:pt x="478" y="1"/>
                          <a:pt x="333" y="52"/>
                          <a:pt x="300" y="14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7" name="Google Shape;4207;p37"/>
                  <p:cNvSpPr/>
                  <p:nvPr/>
                </p:nvSpPr>
                <p:spPr>
                  <a:xfrm>
                    <a:off x="4898720" y="3096047"/>
                    <a:ext cx="20300" cy="923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3" h="1287" extrusionOk="0">
                        <a:moveTo>
                          <a:pt x="131" y="78"/>
                        </a:moveTo>
                        <a:cubicBezTo>
                          <a:pt x="70" y="445"/>
                          <a:pt x="0" y="815"/>
                          <a:pt x="47" y="1189"/>
                        </a:cubicBezTo>
                        <a:cubicBezTo>
                          <a:pt x="57" y="1259"/>
                          <a:pt x="158" y="1286"/>
                          <a:pt x="179" y="1209"/>
                        </a:cubicBezTo>
                        <a:cubicBezTo>
                          <a:pt x="283" y="846"/>
                          <a:pt x="269" y="468"/>
                          <a:pt x="263" y="94"/>
                        </a:cubicBezTo>
                        <a:cubicBezTo>
                          <a:pt x="263" y="24"/>
                          <a:pt x="141" y="1"/>
                          <a:pt x="131" y="7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8" name="Google Shape;4208;p37"/>
                  <p:cNvSpPr/>
                  <p:nvPr/>
                </p:nvSpPr>
                <p:spPr>
                  <a:xfrm>
                    <a:off x="4970163" y="3389924"/>
                    <a:ext cx="60181" cy="163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9" h="2280" extrusionOk="0">
                        <a:moveTo>
                          <a:pt x="441" y="81"/>
                        </a:moveTo>
                        <a:cubicBezTo>
                          <a:pt x="75" y="657"/>
                          <a:pt x="0" y="1461"/>
                          <a:pt x="112" y="2125"/>
                        </a:cubicBezTo>
                        <a:cubicBezTo>
                          <a:pt x="132" y="2256"/>
                          <a:pt x="340" y="2279"/>
                          <a:pt x="395" y="2162"/>
                        </a:cubicBezTo>
                        <a:cubicBezTo>
                          <a:pt x="687" y="1556"/>
                          <a:pt x="839" y="764"/>
                          <a:pt x="647" y="108"/>
                        </a:cubicBezTo>
                        <a:cubicBezTo>
                          <a:pt x="617" y="14"/>
                          <a:pt x="492" y="1"/>
                          <a:pt x="441" y="8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9" name="Google Shape;4209;p37"/>
                  <p:cNvSpPr/>
                  <p:nvPr/>
                </p:nvSpPr>
                <p:spPr>
                  <a:xfrm>
                    <a:off x="4810564" y="3333401"/>
                    <a:ext cx="15996" cy="1555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" h="2169" extrusionOk="0">
                        <a:moveTo>
                          <a:pt x="108" y="74"/>
                        </a:moveTo>
                        <a:cubicBezTo>
                          <a:pt x="47" y="752"/>
                          <a:pt x="0" y="1425"/>
                          <a:pt x="34" y="2105"/>
                        </a:cubicBezTo>
                        <a:cubicBezTo>
                          <a:pt x="37" y="2169"/>
                          <a:pt x="121" y="2165"/>
                          <a:pt x="128" y="2105"/>
                        </a:cubicBezTo>
                        <a:cubicBezTo>
                          <a:pt x="213" y="1428"/>
                          <a:pt x="222" y="755"/>
                          <a:pt x="219" y="74"/>
                        </a:cubicBezTo>
                        <a:cubicBezTo>
                          <a:pt x="216" y="1"/>
                          <a:pt x="112" y="4"/>
                          <a:pt x="108" y="7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0" name="Google Shape;4210;p37"/>
                  <p:cNvSpPr/>
                  <p:nvPr/>
                </p:nvSpPr>
                <p:spPr>
                  <a:xfrm>
                    <a:off x="4868235" y="3394299"/>
                    <a:ext cx="30987" cy="145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" h="2030" extrusionOk="0">
                        <a:moveTo>
                          <a:pt x="172" y="64"/>
                        </a:moveTo>
                        <a:cubicBezTo>
                          <a:pt x="82" y="687"/>
                          <a:pt x="58" y="1326"/>
                          <a:pt x="7" y="1955"/>
                        </a:cubicBezTo>
                        <a:cubicBezTo>
                          <a:pt x="1" y="2027"/>
                          <a:pt x="102" y="2030"/>
                          <a:pt x="122" y="1969"/>
                        </a:cubicBezTo>
                        <a:cubicBezTo>
                          <a:pt x="341" y="1370"/>
                          <a:pt x="432" y="693"/>
                          <a:pt x="293" y="64"/>
                        </a:cubicBezTo>
                        <a:cubicBezTo>
                          <a:pt x="280" y="7"/>
                          <a:pt x="179" y="0"/>
                          <a:pt x="172" y="6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1" name="Google Shape;4211;p37"/>
                  <p:cNvSpPr/>
                  <p:nvPr/>
                </p:nvSpPr>
                <p:spPr>
                  <a:xfrm>
                    <a:off x="4933007" y="3741973"/>
                    <a:ext cx="59464" cy="1589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" h="2216" extrusionOk="0">
                        <a:moveTo>
                          <a:pt x="394" y="44"/>
                        </a:moveTo>
                        <a:cubicBezTo>
                          <a:pt x="84" y="573"/>
                          <a:pt x="0" y="1660"/>
                          <a:pt x="417" y="2142"/>
                        </a:cubicBezTo>
                        <a:cubicBezTo>
                          <a:pt x="481" y="2215"/>
                          <a:pt x="627" y="2198"/>
                          <a:pt x="667" y="2111"/>
                        </a:cubicBezTo>
                        <a:cubicBezTo>
                          <a:pt x="829" y="1768"/>
                          <a:pt x="757" y="1421"/>
                          <a:pt x="707" y="1054"/>
                        </a:cubicBezTo>
                        <a:cubicBezTo>
                          <a:pt x="663" y="717"/>
                          <a:pt x="643" y="357"/>
                          <a:pt x="501" y="44"/>
                        </a:cubicBezTo>
                        <a:cubicBezTo>
                          <a:pt x="485" y="1"/>
                          <a:pt x="417" y="7"/>
                          <a:pt x="394" y="4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2" name="Google Shape;4212;p37"/>
                  <p:cNvSpPr/>
                  <p:nvPr/>
                </p:nvSpPr>
                <p:spPr>
                  <a:xfrm>
                    <a:off x="4994335" y="3601669"/>
                    <a:ext cx="32350" cy="143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" h="2007" extrusionOk="0">
                        <a:moveTo>
                          <a:pt x="91" y="152"/>
                        </a:moveTo>
                        <a:cubicBezTo>
                          <a:pt x="27" y="717"/>
                          <a:pt x="0" y="1310"/>
                          <a:pt x="37" y="1872"/>
                        </a:cubicBezTo>
                        <a:cubicBezTo>
                          <a:pt x="44" y="1987"/>
                          <a:pt x="196" y="2007"/>
                          <a:pt x="232" y="1899"/>
                        </a:cubicBezTo>
                        <a:cubicBezTo>
                          <a:pt x="431" y="1344"/>
                          <a:pt x="451" y="701"/>
                          <a:pt x="303" y="125"/>
                        </a:cubicBezTo>
                        <a:cubicBezTo>
                          <a:pt x="269" y="1"/>
                          <a:pt x="104" y="41"/>
                          <a:pt x="91" y="15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3" name="Google Shape;4213;p37"/>
                  <p:cNvSpPr/>
                  <p:nvPr/>
                </p:nvSpPr>
                <p:spPr>
                  <a:xfrm>
                    <a:off x="4839973" y="3612501"/>
                    <a:ext cx="30270" cy="131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" h="1833" extrusionOk="0">
                        <a:moveTo>
                          <a:pt x="41" y="89"/>
                        </a:moveTo>
                        <a:cubicBezTo>
                          <a:pt x="28" y="627"/>
                          <a:pt x="1" y="1236"/>
                          <a:pt x="190" y="1752"/>
                        </a:cubicBezTo>
                        <a:cubicBezTo>
                          <a:pt x="210" y="1812"/>
                          <a:pt x="321" y="1832"/>
                          <a:pt x="334" y="1752"/>
                        </a:cubicBezTo>
                        <a:cubicBezTo>
                          <a:pt x="422" y="1206"/>
                          <a:pt x="283" y="604"/>
                          <a:pt x="166" y="72"/>
                        </a:cubicBezTo>
                        <a:cubicBezTo>
                          <a:pt x="153" y="1"/>
                          <a:pt x="45" y="18"/>
                          <a:pt x="41" y="89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4" name="Google Shape;4214;p37"/>
                  <p:cNvSpPr/>
                  <p:nvPr/>
                </p:nvSpPr>
                <p:spPr>
                  <a:xfrm>
                    <a:off x="4599698" y="2013262"/>
                    <a:ext cx="3090865" cy="24026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31" h="29096" extrusionOk="0">
                        <a:moveTo>
                          <a:pt x="3259" y="25925"/>
                        </a:moveTo>
                        <a:cubicBezTo>
                          <a:pt x="6518" y="29096"/>
                          <a:pt x="8635" y="28140"/>
                          <a:pt x="11359" y="27326"/>
                        </a:cubicBezTo>
                        <a:cubicBezTo>
                          <a:pt x="13368" y="28659"/>
                          <a:pt x="16990" y="28571"/>
                          <a:pt x="20088" y="27638"/>
                        </a:cubicBezTo>
                        <a:cubicBezTo>
                          <a:pt x="23430" y="29052"/>
                          <a:pt x="26379" y="28039"/>
                          <a:pt x="28123" y="27251"/>
                        </a:cubicBezTo>
                        <a:cubicBezTo>
                          <a:pt x="30513" y="28177"/>
                          <a:pt x="33415" y="28584"/>
                          <a:pt x="35782" y="26551"/>
                        </a:cubicBezTo>
                        <a:cubicBezTo>
                          <a:pt x="36435" y="25992"/>
                          <a:pt x="36997" y="24838"/>
                          <a:pt x="37431" y="23561"/>
                        </a:cubicBezTo>
                        <a:cubicBezTo>
                          <a:pt x="36637" y="24568"/>
                          <a:pt x="35560" y="25222"/>
                          <a:pt x="33994" y="25164"/>
                        </a:cubicBezTo>
                        <a:cubicBezTo>
                          <a:pt x="29574" y="24995"/>
                          <a:pt x="29359" y="23993"/>
                          <a:pt x="29059" y="23397"/>
                        </a:cubicBezTo>
                        <a:cubicBezTo>
                          <a:pt x="27066" y="24821"/>
                          <a:pt x="21330" y="26844"/>
                          <a:pt x="17661" y="24097"/>
                        </a:cubicBezTo>
                        <a:cubicBezTo>
                          <a:pt x="15748" y="25302"/>
                          <a:pt x="9877" y="26874"/>
                          <a:pt x="8248" y="22784"/>
                        </a:cubicBezTo>
                        <a:cubicBezTo>
                          <a:pt x="7436" y="20761"/>
                          <a:pt x="7066" y="19586"/>
                          <a:pt x="6898" y="18916"/>
                        </a:cubicBezTo>
                        <a:cubicBezTo>
                          <a:pt x="6649" y="20374"/>
                          <a:pt x="7239" y="23592"/>
                          <a:pt x="5168" y="23804"/>
                        </a:cubicBezTo>
                        <a:cubicBezTo>
                          <a:pt x="2414" y="24091"/>
                          <a:pt x="1795" y="15075"/>
                          <a:pt x="3041" y="8339"/>
                        </a:cubicBezTo>
                        <a:cubicBezTo>
                          <a:pt x="3878" y="3795"/>
                          <a:pt x="7831" y="1994"/>
                          <a:pt x="10675" y="2003"/>
                        </a:cubicBezTo>
                        <a:cubicBezTo>
                          <a:pt x="5676" y="1"/>
                          <a:pt x="2767" y="5107"/>
                          <a:pt x="1680" y="8265"/>
                        </a:cubicBezTo>
                        <a:cubicBezTo>
                          <a:pt x="816" y="10783"/>
                          <a:pt x="0" y="22753"/>
                          <a:pt x="3259" y="25925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5" name="Google Shape;4215;p37"/>
                  <p:cNvSpPr/>
                  <p:nvPr/>
                </p:nvSpPr>
                <p:spPr>
                  <a:xfrm>
                    <a:off x="5875566" y="2310119"/>
                    <a:ext cx="395699" cy="2008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92" h="24320" extrusionOk="0">
                        <a:moveTo>
                          <a:pt x="4704" y="24017"/>
                        </a:moveTo>
                        <a:cubicBezTo>
                          <a:pt x="2704" y="21071"/>
                          <a:pt x="2375" y="16483"/>
                          <a:pt x="1755" y="12998"/>
                        </a:cubicBezTo>
                        <a:cubicBezTo>
                          <a:pt x="1001" y="8743"/>
                          <a:pt x="361" y="4209"/>
                          <a:pt x="2220" y="162"/>
                        </a:cubicBezTo>
                        <a:cubicBezTo>
                          <a:pt x="2257" y="82"/>
                          <a:pt x="2149" y="1"/>
                          <a:pt x="2105" y="85"/>
                        </a:cubicBezTo>
                        <a:cubicBezTo>
                          <a:pt x="1" y="3926"/>
                          <a:pt x="425" y="8046"/>
                          <a:pt x="1200" y="12241"/>
                        </a:cubicBezTo>
                        <a:cubicBezTo>
                          <a:pt x="1903" y="16045"/>
                          <a:pt x="2283" y="20984"/>
                          <a:pt x="4525" y="24188"/>
                        </a:cubicBezTo>
                        <a:cubicBezTo>
                          <a:pt x="4617" y="24319"/>
                          <a:pt x="4791" y="24147"/>
                          <a:pt x="4704" y="2401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6" name="Google Shape;4216;p37"/>
                  <p:cNvSpPr/>
                  <p:nvPr/>
                </p:nvSpPr>
                <p:spPr>
                  <a:xfrm>
                    <a:off x="6764817" y="2312597"/>
                    <a:ext cx="321217" cy="1984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0" h="24027" extrusionOk="0">
                        <a:moveTo>
                          <a:pt x="3128" y="11645"/>
                        </a:moveTo>
                        <a:cubicBezTo>
                          <a:pt x="2873" y="7451"/>
                          <a:pt x="2078" y="3667"/>
                          <a:pt x="55" y="25"/>
                        </a:cubicBezTo>
                        <a:cubicBezTo>
                          <a:pt x="41" y="1"/>
                          <a:pt x="1" y="21"/>
                          <a:pt x="18" y="45"/>
                        </a:cubicBezTo>
                        <a:cubicBezTo>
                          <a:pt x="1930" y="3512"/>
                          <a:pt x="2550" y="7673"/>
                          <a:pt x="2762" y="11625"/>
                        </a:cubicBezTo>
                        <a:cubicBezTo>
                          <a:pt x="2856" y="13409"/>
                          <a:pt x="2950" y="15247"/>
                          <a:pt x="2886" y="17038"/>
                        </a:cubicBezTo>
                        <a:cubicBezTo>
                          <a:pt x="2822" y="18856"/>
                          <a:pt x="2509" y="21900"/>
                          <a:pt x="1610" y="23468"/>
                        </a:cubicBezTo>
                        <a:cubicBezTo>
                          <a:pt x="1449" y="23747"/>
                          <a:pt x="1853" y="24027"/>
                          <a:pt x="2011" y="23747"/>
                        </a:cubicBezTo>
                        <a:cubicBezTo>
                          <a:pt x="3889" y="20401"/>
                          <a:pt x="3358" y="15355"/>
                          <a:pt x="3128" y="11645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7" name="Google Shape;4217;p37"/>
                  <p:cNvSpPr/>
                  <p:nvPr/>
                </p:nvSpPr>
                <p:spPr>
                  <a:xfrm>
                    <a:off x="5132637" y="2312101"/>
                    <a:ext cx="478440" cy="1949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94" h="23609" extrusionOk="0">
                        <a:moveTo>
                          <a:pt x="5618" y="431"/>
                        </a:moveTo>
                        <a:cubicBezTo>
                          <a:pt x="1848" y="3030"/>
                          <a:pt x="535" y="7901"/>
                          <a:pt x="522" y="12433"/>
                        </a:cubicBezTo>
                        <a:cubicBezTo>
                          <a:pt x="515" y="14843"/>
                          <a:pt x="656" y="17462"/>
                          <a:pt x="1218" y="19808"/>
                        </a:cubicBezTo>
                        <a:cubicBezTo>
                          <a:pt x="1660" y="21659"/>
                          <a:pt x="3289" y="22928"/>
                          <a:pt x="4969" y="23508"/>
                        </a:cubicBezTo>
                        <a:cubicBezTo>
                          <a:pt x="5171" y="23578"/>
                          <a:pt x="4810" y="23609"/>
                          <a:pt x="4588" y="23568"/>
                        </a:cubicBezTo>
                        <a:cubicBezTo>
                          <a:pt x="3258" y="23323"/>
                          <a:pt x="1824" y="22525"/>
                          <a:pt x="1175" y="21242"/>
                        </a:cubicBezTo>
                        <a:cubicBezTo>
                          <a:pt x="595" y="20097"/>
                          <a:pt x="518" y="18660"/>
                          <a:pt x="377" y="17397"/>
                        </a:cubicBezTo>
                        <a:cubicBezTo>
                          <a:pt x="219" y="15943"/>
                          <a:pt x="94" y="14486"/>
                          <a:pt x="70" y="13022"/>
                        </a:cubicBezTo>
                        <a:cubicBezTo>
                          <a:pt x="0" y="8123"/>
                          <a:pt x="1333" y="2875"/>
                          <a:pt x="5463" y="121"/>
                        </a:cubicBezTo>
                        <a:cubicBezTo>
                          <a:pt x="5645" y="0"/>
                          <a:pt x="5794" y="310"/>
                          <a:pt x="5618" y="43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4218" name="Google Shape;4218;p37"/>
          <p:cNvGrpSpPr/>
          <p:nvPr/>
        </p:nvGrpSpPr>
        <p:grpSpPr>
          <a:xfrm>
            <a:off x="5913204" y="2194543"/>
            <a:ext cx="2191278" cy="2891973"/>
            <a:chOff x="5226400" y="2574375"/>
            <a:chExt cx="1567833" cy="2069045"/>
          </a:xfrm>
        </p:grpSpPr>
        <p:sp>
          <p:nvSpPr>
            <p:cNvPr id="4219" name="Google Shape;4219;p37"/>
            <p:cNvSpPr/>
            <p:nvPr/>
          </p:nvSpPr>
          <p:spPr>
            <a:xfrm>
              <a:off x="5670559" y="4117135"/>
              <a:ext cx="96295" cy="324386"/>
            </a:xfrm>
            <a:custGeom>
              <a:avLst/>
              <a:gdLst/>
              <a:ahLst/>
              <a:cxnLst/>
              <a:rect l="l" t="t" r="r" b="b"/>
              <a:pathLst>
                <a:path w="5037" h="16968" extrusionOk="0">
                  <a:moveTo>
                    <a:pt x="4137" y="0"/>
                  </a:moveTo>
                  <a:cubicBezTo>
                    <a:pt x="3943" y="12"/>
                    <a:pt x="3764" y="70"/>
                    <a:pt x="3618" y="187"/>
                  </a:cubicBezTo>
                  <a:cubicBezTo>
                    <a:pt x="3417" y="348"/>
                    <a:pt x="3329" y="655"/>
                    <a:pt x="3329" y="655"/>
                  </a:cubicBezTo>
                  <a:cubicBezTo>
                    <a:pt x="2418" y="4913"/>
                    <a:pt x="1460" y="9170"/>
                    <a:pt x="542" y="13442"/>
                  </a:cubicBezTo>
                  <a:cubicBezTo>
                    <a:pt x="377" y="14199"/>
                    <a:pt x="209" y="14960"/>
                    <a:pt x="66" y="15725"/>
                  </a:cubicBezTo>
                  <a:cubicBezTo>
                    <a:pt x="0" y="16098"/>
                    <a:pt x="69" y="16430"/>
                    <a:pt x="69" y="16430"/>
                  </a:cubicBezTo>
                  <a:cubicBezTo>
                    <a:pt x="110" y="16525"/>
                    <a:pt x="121" y="16544"/>
                    <a:pt x="140" y="16572"/>
                  </a:cubicBezTo>
                  <a:lnTo>
                    <a:pt x="260" y="16726"/>
                  </a:lnTo>
                  <a:cubicBezTo>
                    <a:pt x="333" y="16795"/>
                    <a:pt x="355" y="16807"/>
                    <a:pt x="381" y="16825"/>
                  </a:cubicBezTo>
                  <a:lnTo>
                    <a:pt x="527" y="16905"/>
                  </a:lnTo>
                  <a:cubicBezTo>
                    <a:pt x="657" y="16955"/>
                    <a:pt x="710" y="16961"/>
                    <a:pt x="728" y="16961"/>
                  </a:cubicBezTo>
                  <a:cubicBezTo>
                    <a:pt x="734" y="16961"/>
                    <a:pt x="736" y="16960"/>
                    <a:pt x="736" y="16960"/>
                  </a:cubicBezTo>
                  <a:cubicBezTo>
                    <a:pt x="783" y="16965"/>
                    <a:pt x="828" y="16966"/>
                    <a:pt x="864" y="16966"/>
                  </a:cubicBezTo>
                  <a:cubicBezTo>
                    <a:pt x="912" y="16966"/>
                    <a:pt x="944" y="16964"/>
                    <a:pt x="944" y="16964"/>
                  </a:cubicBezTo>
                  <a:cubicBezTo>
                    <a:pt x="1182" y="16927"/>
                    <a:pt x="1053" y="16967"/>
                    <a:pt x="1269" y="16851"/>
                  </a:cubicBezTo>
                  <a:lnTo>
                    <a:pt x="1408" y="16748"/>
                  </a:lnTo>
                  <a:cubicBezTo>
                    <a:pt x="1448" y="16708"/>
                    <a:pt x="1438" y="16730"/>
                    <a:pt x="1500" y="16646"/>
                  </a:cubicBezTo>
                  <a:cubicBezTo>
                    <a:pt x="1518" y="16628"/>
                    <a:pt x="1624" y="16449"/>
                    <a:pt x="1671" y="16295"/>
                  </a:cubicBezTo>
                  <a:cubicBezTo>
                    <a:pt x="1715" y="16148"/>
                    <a:pt x="1715" y="16211"/>
                    <a:pt x="1730" y="16010"/>
                  </a:cubicBezTo>
                  <a:lnTo>
                    <a:pt x="1723" y="15878"/>
                  </a:lnTo>
                  <a:cubicBezTo>
                    <a:pt x="1774" y="15607"/>
                    <a:pt x="1829" y="15340"/>
                    <a:pt x="1887" y="15073"/>
                  </a:cubicBezTo>
                  <a:cubicBezTo>
                    <a:pt x="2868" y="10362"/>
                    <a:pt x="3950" y="5666"/>
                    <a:pt x="4949" y="1003"/>
                  </a:cubicBezTo>
                  <a:cubicBezTo>
                    <a:pt x="5037" y="490"/>
                    <a:pt x="4638" y="22"/>
                    <a:pt x="4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0" name="Google Shape;4220;p37"/>
            <p:cNvSpPr/>
            <p:nvPr/>
          </p:nvSpPr>
          <p:spPr>
            <a:xfrm>
              <a:off x="5490502" y="4412361"/>
              <a:ext cx="212223" cy="73373"/>
            </a:xfrm>
            <a:custGeom>
              <a:avLst/>
              <a:gdLst/>
              <a:ahLst/>
              <a:cxnLst/>
              <a:rect l="l" t="t" r="r" b="b"/>
              <a:pathLst>
                <a:path w="11101" h="3838" extrusionOk="0">
                  <a:moveTo>
                    <a:pt x="10139" y="1"/>
                  </a:moveTo>
                  <a:cubicBezTo>
                    <a:pt x="10102" y="1"/>
                    <a:pt x="10066" y="4"/>
                    <a:pt x="10029" y="8"/>
                  </a:cubicBezTo>
                  <a:cubicBezTo>
                    <a:pt x="10011" y="11"/>
                    <a:pt x="9784" y="45"/>
                    <a:pt x="9762" y="48"/>
                  </a:cubicBezTo>
                  <a:cubicBezTo>
                    <a:pt x="6715" y="498"/>
                    <a:pt x="3690" y="1277"/>
                    <a:pt x="739" y="2231"/>
                  </a:cubicBezTo>
                  <a:cubicBezTo>
                    <a:pt x="695" y="2250"/>
                    <a:pt x="681" y="2253"/>
                    <a:pt x="637" y="2275"/>
                  </a:cubicBezTo>
                  <a:cubicBezTo>
                    <a:pt x="552" y="2312"/>
                    <a:pt x="480" y="2367"/>
                    <a:pt x="414" y="2433"/>
                  </a:cubicBezTo>
                  <a:cubicBezTo>
                    <a:pt x="0" y="2842"/>
                    <a:pt x="198" y="3607"/>
                    <a:pt x="706" y="3797"/>
                  </a:cubicBezTo>
                  <a:cubicBezTo>
                    <a:pt x="791" y="3828"/>
                    <a:pt x="887" y="3838"/>
                    <a:pt x="973" y="3838"/>
                  </a:cubicBezTo>
                  <a:cubicBezTo>
                    <a:pt x="1125" y="3838"/>
                    <a:pt x="1251" y="3808"/>
                    <a:pt x="1251" y="3808"/>
                  </a:cubicBezTo>
                  <a:cubicBezTo>
                    <a:pt x="4188" y="2854"/>
                    <a:pt x="7183" y="2096"/>
                    <a:pt x="10267" y="1647"/>
                  </a:cubicBezTo>
                  <a:cubicBezTo>
                    <a:pt x="10567" y="1595"/>
                    <a:pt x="10823" y="1394"/>
                    <a:pt x="10925" y="1116"/>
                  </a:cubicBezTo>
                  <a:cubicBezTo>
                    <a:pt x="11101" y="648"/>
                    <a:pt x="10743" y="67"/>
                    <a:pt x="10252" y="8"/>
                  </a:cubicBezTo>
                  <a:cubicBezTo>
                    <a:pt x="10201" y="1"/>
                    <a:pt x="10190" y="1"/>
                    <a:pt x="10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1" name="Google Shape;4221;p37"/>
            <p:cNvSpPr/>
            <p:nvPr/>
          </p:nvSpPr>
          <p:spPr>
            <a:xfrm>
              <a:off x="5512870" y="4420123"/>
              <a:ext cx="189435" cy="118223"/>
            </a:xfrm>
            <a:custGeom>
              <a:avLst/>
              <a:gdLst/>
              <a:ahLst/>
              <a:cxnLst/>
              <a:rect l="l" t="t" r="r" b="b"/>
              <a:pathLst>
                <a:path w="9909" h="6184" extrusionOk="0">
                  <a:moveTo>
                    <a:pt x="8244" y="535"/>
                  </a:moveTo>
                  <a:cubicBezTo>
                    <a:pt x="8239" y="548"/>
                    <a:pt x="8233" y="563"/>
                    <a:pt x="8226" y="582"/>
                  </a:cubicBezTo>
                  <a:cubicBezTo>
                    <a:pt x="8226" y="582"/>
                    <a:pt x="8219" y="598"/>
                    <a:pt x="8218" y="598"/>
                  </a:cubicBezTo>
                  <a:cubicBezTo>
                    <a:pt x="8218" y="598"/>
                    <a:pt x="8223" y="585"/>
                    <a:pt x="8244" y="535"/>
                  </a:cubicBezTo>
                  <a:close/>
                  <a:moveTo>
                    <a:pt x="8994" y="0"/>
                  </a:moveTo>
                  <a:cubicBezTo>
                    <a:pt x="8684" y="8"/>
                    <a:pt x="8417" y="176"/>
                    <a:pt x="8150" y="322"/>
                  </a:cubicBezTo>
                  <a:cubicBezTo>
                    <a:pt x="5728" y="1643"/>
                    <a:pt x="3388" y="3076"/>
                    <a:pt x="988" y="4415"/>
                  </a:cubicBezTo>
                  <a:cubicBezTo>
                    <a:pt x="710" y="4568"/>
                    <a:pt x="410" y="4700"/>
                    <a:pt x="268" y="4960"/>
                  </a:cubicBezTo>
                  <a:cubicBezTo>
                    <a:pt x="0" y="5451"/>
                    <a:pt x="363" y="6112"/>
                    <a:pt x="893" y="6178"/>
                  </a:cubicBezTo>
                  <a:cubicBezTo>
                    <a:pt x="919" y="6182"/>
                    <a:pt x="944" y="6183"/>
                    <a:pt x="970" y="6183"/>
                  </a:cubicBezTo>
                  <a:cubicBezTo>
                    <a:pt x="1199" y="6183"/>
                    <a:pt x="1428" y="6064"/>
                    <a:pt x="1497" y="6028"/>
                  </a:cubicBezTo>
                  <a:cubicBezTo>
                    <a:pt x="4108" y="4576"/>
                    <a:pt x="6548" y="3029"/>
                    <a:pt x="9115" y="1683"/>
                  </a:cubicBezTo>
                  <a:cubicBezTo>
                    <a:pt x="9148" y="1665"/>
                    <a:pt x="9156" y="1665"/>
                    <a:pt x="9265" y="1628"/>
                  </a:cubicBezTo>
                  <a:cubicBezTo>
                    <a:pt x="9448" y="1570"/>
                    <a:pt x="9609" y="1445"/>
                    <a:pt x="9711" y="1285"/>
                  </a:cubicBezTo>
                  <a:cubicBezTo>
                    <a:pt x="9781" y="1175"/>
                    <a:pt x="9784" y="1141"/>
                    <a:pt x="9803" y="1087"/>
                  </a:cubicBezTo>
                  <a:cubicBezTo>
                    <a:pt x="9909" y="754"/>
                    <a:pt x="9847" y="882"/>
                    <a:pt x="9836" y="746"/>
                  </a:cubicBezTo>
                  <a:cubicBezTo>
                    <a:pt x="9836" y="746"/>
                    <a:pt x="9825" y="667"/>
                    <a:pt x="9818" y="640"/>
                  </a:cubicBezTo>
                  <a:cubicBezTo>
                    <a:pt x="9818" y="640"/>
                    <a:pt x="9792" y="552"/>
                    <a:pt x="9781" y="523"/>
                  </a:cubicBezTo>
                  <a:cubicBezTo>
                    <a:pt x="9781" y="523"/>
                    <a:pt x="9740" y="436"/>
                    <a:pt x="9722" y="403"/>
                  </a:cubicBezTo>
                  <a:cubicBezTo>
                    <a:pt x="9722" y="403"/>
                    <a:pt x="9671" y="329"/>
                    <a:pt x="9653" y="304"/>
                  </a:cubicBezTo>
                  <a:lnTo>
                    <a:pt x="9561" y="209"/>
                  </a:lnTo>
                  <a:cubicBezTo>
                    <a:pt x="9411" y="85"/>
                    <a:pt x="9474" y="140"/>
                    <a:pt x="9379" y="88"/>
                  </a:cubicBezTo>
                  <a:lnTo>
                    <a:pt x="9305" y="56"/>
                  </a:lnTo>
                  <a:cubicBezTo>
                    <a:pt x="9195" y="15"/>
                    <a:pt x="9229" y="0"/>
                    <a:pt x="8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2" name="Google Shape;4222;p37"/>
            <p:cNvSpPr/>
            <p:nvPr/>
          </p:nvSpPr>
          <p:spPr>
            <a:xfrm>
              <a:off x="5588311" y="4430887"/>
              <a:ext cx="121606" cy="135256"/>
            </a:xfrm>
            <a:custGeom>
              <a:avLst/>
              <a:gdLst/>
              <a:ahLst/>
              <a:cxnLst/>
              <a:rect l="l" t="t" r="r" b="b"/>
              <a:pathLst>
                <a:path w="6361" h="7075" extrusionOk="0">
                  <a:moveTo>
                    <a:pt x="5422" y="1"/>
                  </a:moveTo>
                  <a:cubicBezTo>
                    <a:pt x="5418" y="1"/>
                    <a:pt x="5414" y="1"/>
                    <a:pt x="5411" y="1"/>
                  </a:cubicBezTo>
                  <a:cubicBezTo>
                    <a:pt x="5191" y="16"/>
                    <a:pt x="5001" y="114"/>
                    <a:pt x="4844" y="253"/>
                  </a:cubicBezTo>
                  <a:cubicBezTo>
                    <a:pt x="3172" y="1763"/>
                    <a:pt x="1618" y="3593"/>
                    <a:pt x="352" y="5549"/>
                  </a:cubicBezTo>
                  <a:cubicBezTo>
                    <a:pt x="166" y="5838"/>
                    <a:pt x="1" y="6142"/>
                    <a:pt x="75" y="6453"/>
                  </a:cubicBezTo>
                  <a:cubicBezTo>
                    <a:pt x="166" y="6832"/>
                    <a:pt x="546" y="7075"/>
                    <a:pt x="916" y="7075"/>
                  </a:cubicBezTo>
                  <a:cubicBezTo>
                    <a:pt x="1048" y="7075"/>
                    <a:pt x="1180" y="7043"/>
                    <a:pt x="1296" y="6976"/>
                  </a:cubicBezTo>
                  <a:cubicBezTo>
                    <a:pt x="1464" y="6880"/>
                    <a:pt x="1599" y="6672"/>
                    <a:pt x="1599" y="6672"/>
                  </a:cubicBezTo>
                  <a:cubicBezTo>
                    <a:pt x="1771" y="6397"/>
                    <a:pt x="1954" y="6127"/>
                    <a:pt x="2141" y="5860"/>
                  </a:cubicBezTo>
                  <a:cubicBezTo>
                    <a:pt x="3242" y="4313"/>
                    <a:pt x="4478" y="2857"/>
                    <a:pt x="5868" y="1562"/>
                  </a:cubicBezTo>
                  <a:cubicBezTo>
                    <a:pt x="6069" y="1376"/>
                    <a:pt x="6208" y="1218"/>
                    <a:pt x="6255" y="995"/>
                  </a:cubicBezTo>
                  <a:cubicBezTo>
                    <a:pt x="6361" y="487"/>
                    <a:pt x="5922" y="1"/>
                    <a:pt x="54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3" name="Google Shape;4223;p37"/>
            <p:cNvSpPr/>
            <p:nvPr/>
          </p:nvSpPr>
          <p:spPr>
            <a:xfrm>
              <a:off x="5663294" y="4425591"/>
              <a:ext cx="130056" cy="39095"/>
            </a:xfrm>
            <a:custGeom>
              <a:avLst/>
              <a:gdLst/>
              <a:ahLst/>
              <a:cxnLst/>
              <a:rect l="l" t="t" r="r" b="b"/>
              <a:pathLst>
                <a:path w="6803" h="2045" extrusionOk="0">
                  <a:moveTo>
                    <a:pt x="2375" y="1"/>
                  </a:moveTo>
                  <a:cubicBezTo>
                    <a:pt x="2206" y="1"/>
                    <a:pt x="2038" y="6"/>
                    <a:pt x="1869" y="18"/>
                  </a:cubicBezTo>
                  <a:cubicBezTo>
                    <a:pt x="1565" y="43"/>
                    <a:pt x="1258" y="99"/>
                    <a:pt x="988" y="241"/>
                  </a:cubicBezTo>
                  <a:cubicBezTo>
                    <a:pt x="0" y="761"/>
                    <a:pt x="399" y="1887"/>
                    <a:pt x="1112" y="1956"/>
                  </a:cubicBezTo>
                  <a:cubicBezTo>
                    <a:pt x="1132" y="1958"/>
                    <a:pt x="1151" y="1959"/>
                    <a:pt x="1170" y="1959"/>
                  </a:cubicBezTo>
                  <a:cubicBezTo>
                    <a:pt x="1505" y="1959"/>
                    <a:pt x="1796" y="1697"/>
                    <a:pt x="1796" y="1697"/>
                  </a:cubicBezTo>
                  <a:cubicBezTo>
                    <a:pt x="1906" y="1671"/>
                    <a:pt x="2015" y="1667"/>
                    <a:pt x="2125" y="1664"/>
                  </a:cubicBezTo>
                  <a:cubicBezTo>
                    <a:pt x="2192" y="1662"/>
                    <a:pt x="2259" y="1661"/>
                    <a:pt x="2326" y="1661"/>
                  </a:cubicBezTo>
                  <a:cubicBezTo>
                    <a:pt x="3383" y="1661"/>
                    <a:pt x="4472" y="1891"/>
                    <a:pt x="5552" y="2019"/>
                  </a:cubicBezTo>
                  <a:cubicBezTo>
                    <a:pt x="5644" y="2029"/>
                    <a:pt x="5738" y="2045"/>
                    <a:pt x="5834" y="2045"/>
                  </a:cubicBezTo>
                  <a:cubicBezTo>
                    <a:pt x="5844" y="2045"/>
                    <a:pt x="5855" y="2044"/>
                    <a:pt x="5866" y="2044"/>
                  </a:cubicBezTo>
                  <a:cubicBezTo>
                    <a:pt x="5958" y="2040"/>
                    <a:pt x="6045" y="2022"/>
                    <a:pt x="6130" y="1993"/>
                  </a:cubicBezTo>
                  <a:cubicBezTo>
                    <a:pt x="6726" y="1770"/>
                    <a:pt x="6803" y="889"/>
                    <a:pt x="6327" y="545"/>
                  </a:cubicBezTo>
                  <a:cubicBezTo>
                    <a:pt x="6170" y="435"/>
                    <a:pt x="5932" y="395"/>
                    <a:pt x="5932" y="395"/>
                  </a:cubicBezTo>
                  <a:cubicBezTo>
                    <a:pt x="4724" y="260"/>
                    <a:pt x="3546" y="1"/>
                    <a:pt x="2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4" name="Google Shape;4224;p37"/>
            <p:cNvSpPr/>
            <p:nvPr/>
          </p:nvSpPr>
          <p:spPr>
            <a:xfrm>
              <a:off x="5902981" y="4207259"/>
              <a:ext cx="119809" cy="318650"/>
            </a:xfrm>
            <a:custGeom>
              <a:avLst/>
              <a:gdLst/>
              <a:ahLst/>
              <a:cxnLst/>
              <a:rect l="l" t="t" r="r" b="b"/>
              <a:pathLst>
                <a:path w="6267" h="16668" extrusionOk="0">
                  <a:moveTo>
                    <a:pt x="5371" y="0"/>
                  </a:moveTo>
                  <a:cubicBezTo>
                    <a:pt x="5191" y="0"/>
                    <a:pt x="5019" y="45"/>
                    <a:pt x="4876" y="143"/>
                  </a:cubicBezTo>
                  <a:cubicBezTo>
                    <a:pt x="4664" y="290"/>
                    <a:pt x="4551" y="590"/>
                    <a:pt x="4551" y="590"/>
                  </a:cubicBezTo>
                  <a:cubicBezTo>
                    <a:pt x="3304" y="4760"/>
                    <a:pt x="2009" y="8929"/>
                    <a:pt x="750" y="13109"/>
                  </a:cubicBezTo>
                  <a:cubicBezTo>
                    <a:pt x="527" y="13855"/>
                    <a:pt x="301" y="14598"/>
                    <a:pt x="100" y="15348"/>
                  </a:cubicBezTo>
                  <a:cubicBezTo>
                    <a:pt x="1" y="15717"/>
                    <a:pt x="45" y="16053"/>
                    <a:pt x="45" y="16053"/>
                  </a:cubicBezTo>
                  <a:cubicBezTo>
                    <a:pt x="74" y="16153"/>
                    <a:pt x="88" y="16171"/>
                    <a:pt x="100" y="16200"/>
                  </a:cubicBezTo>
                  <a:lnTo>
                    <a:pt x="213" y="16365"/>
                  </a:lnTo>
                  <a:cubicBezTo>
                    <a:pt x="279" y="16438"/>
                    <a:pt x="297" y="16453"/>
                    <a:pt x="323" y="16470"/>
                  </a:cubicBezTo>
                  <a:lnTo>
                    <a:pt x="461" y="16563"/>
                  </a:lnTo>
                  <a:cubicBezTo>
                    <a:pt x="602" y="16631"/>
                    <a:pt x="649" y="16636"/>
                    <a:pt x="660" y="16636"/>
                  </a:cubicBezTo>
                  <a:cubicBezTo>
                    <a:pt x="662" y="16636"/>
                    <a:pt x="662" y="16635"/>
                    <a:pt x="662" y="16635"/>
                  </a:cubicBezTo>
                  <a:cubicBezTo>
                    <a:pt x="772" y="16654"/>
                    <a:pt x="875" y="16654"/>
                    <a:pt x="875" y="16654"/>
                  </a:cubicBezTo>
                  <a:cubicBezTo>
                    <a:pt x="1113" y="16635"/>
                    <a:pt x="981" y="16668"/>
                    <a:pt x="1208" y="16570"/>
                  </a:cubicBezTo>
                  <a:lnTo>
                    <a:pt x="1354" y="16475"/>
                  </a:lnTo>
                  <a:cubicBezTo>
                    <a:pt x="1398" y="16438"/>
                    <a:pt x="1383" y="16460"/>
                    <a:pt x="1453" y="16383"/>
                  </a:cubicBezTo>
                  <a:cubicBezTo>
                    <a:pt x="1471" y="16365"/>
                    <a:pt x="1592" y="16197"/>
                    <a:pt x="1650" y="16046"/>
                  </a:cubicBezTo>
                  <a:cubicBezTo>
                    <a:pt x="1709" y="15904"/>
                    <a:pt x="1702" y="15962"/>
                    <a:pt x="1731" y="15765"/>
                  </a:cubicBezTo>
                  <a:lnTo>
                    <a:pt x="1738" y="15633"/>
                  </a:lnTo>
                  <a:cubicBezTo>
                    <a:pt x="1812" y="15370"/>
                    <a:pt x="1888" y="15106"/>
                    <a:pt x="1965" y="14843"/>
                  </a:cubicBezTo>
                  <a:cubicBezTo>
                    <a:pt x="3318" y="10228"/>
                    <a:pt x="4771" y="5634"/>
                    <a:pt x="6138" y="1062"/>
                  </a:cubicBezTo>
                  <a:cubicBezTo>
                    <a:pt x="6266" y="560"/>
                    <a:pt x="5907" y="63"/>
                    <a:pt x="5411" y="1"/>
                  </a:cubicBezTo>
                  <a:cubicBezTo>
                    <a:pt x="5397" y="1"/>
                    <a:pt x="5384" y="0"/>
                    <a:pt x="5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5" name="Google Shape;4225;p37"/>
            <p:cNvSpPr/>
            <p:nvPr/>
          </p:nvSpPr>
          <p:spPr>
            <a:xfrm>
              <a:off x="5720209" y="4496291"/>
              <a:ext cx="214881" cy="59245"/>
            </a:xfrm>
            <a:custGeom>
              <a:avLst/>
              <a:gdLst/>
              <a:ahLst/>
              <a:cxnLst/>
              <a:rect l="l" t="t" r="r" b="b"/>
              <a:pathLst>
                <a:path w="11240" h="3099" extrusionOk="0">
                  <a:moveTo>
                    <a:pt x="10278" y="1"/>
                  </a:moveTo>
                  <a:cubicBezTo>
                    <a:pt x="10259" y="1"/>
                    <a:pt x="10241" y="1"/>
                    <a:pt x="10222" y="3"/>
                  </a:cubicBezTo>
                  <a:cubicBezTo>
                    <a:pt x="10205" y="3"/>
                    <a:pt x="9974" y="18"/>
                    <a:pt x="9952" y="18"/>
                  </a:cubicBezTo>
                  <a:cubicBezTo>
                    <a:pt x="6880" y="223"/>
                    <a:pt x="3804" y="760"/>
                    <a:pt x="786" y="1477"/>
                  </a:cubicBezTo>
                  <a:cubicBezTo>
                    <a:pt x="739" y="1492"/>
                    <a:pt x="725" y="1492"/>
                    <a:pt x="681" y="1510"/>
                  </a:cubicBezTo>
                  <a:cubicBezTo>
                    <a:pt x="593" y="1543"/>
                    <a:pt x="512" y="1590"/>
                    <a:pt x="443" y="1649"/>
                  </a:cubicBezTo>
                  <a:cubicBezTo>
                    <a:pt x="1" y="2026"/>
                    <a:pt x="136" y="2805"/>
                    <a:pt x="629" y="3032"/>
                  </a:cubicBezTo>
                  <a:cubicBezTo>
                    <a:pt x="742" y="3085"/>
                    <a:pt x="878" y="3099"/>
                    <a:pt x="986" y="3099"/>
                  </a:cubicBezTo>
                  <a:cubicBezTo>
                    <a:pt x="1090" y="3099"/>
                    <a:pt x="1167" y="3086"/>
                    <a:pt x="1167" y="3086"/>
                  </a:cubicBezTo>
                  <a:cubicBezTo>
                    <a:pt x="4174" y="2373"/>
                    <a:pt x="7220" y="1854"/>
                    <a:pt x="10329" y="1653"/>
                  </a:cubicBezTo>
                  <a:cubicBezTo>
                    <a:pt x="10629" y="1624"/>
                    <a:pt x="10899" y="1445"/>
                    <a:pt x="11024" y="1177"/>
                  </a:cubicBezTo>
                  <a:cubicBezTo>
                    <a:pt x="11240" y="724"/>
                    <a:pt x="10925" y="116"/>
                    <a:pt x="10442" y="18"/>
                  </a:cubicBezTo>
                  <a:cubicBezTo>
                    <a:pt x="10395" y="7"/>
                    <a:pt x="10380" y="7"/>
                    <a:pt x="10332" y="3"/>
                  </a:cubicBezTo>
                  <a:cubicBezTo>
                    <a:pt x="10314" y="1"/>
                    <a:pt x="10296" y="1"/>
                    <a:pt x="10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6" name="Google Shape;4226;p37"/>
            <p:cNvSpPr/>
            <p:nvPr/>
          </p:nvSpPr>
          <p:spPr>
            <a:xfrm>
              <a:off x="5737894" y="4504072"/>
              <a:ext cx="196012" cy="105662"/>
            </a:xfrm>
            <a:custGeom>
              <a:avLst/>
              <a:gdLst/>
              <a:ahLst/>
              <a:cxnLst/>
              <a:rect l="l" t="t" r="r" b="b"/>
              <a:pathLst>
                <a:path w="10253" h="5527" extrusionOk="0">
                  <a:moveTo>
                    <a:pt x="8622" y="447"/>
                  </a:moveTo>
                  <a:cubicBezTo>
                    <a:pt x="8615" y="462"/>
                    <a:pt x="8604" y="485"/>
                    <a:pt x="8588" y="521"/>
                  </a:cubicBezTo>
                  <a:cubicBezTo>
                    <a:pt x="8588" y="521"/>
                    <a:pt x="8579" y="536"/>
                    <a:pt x="8578" y="536"/>
                  </a:cubicBezTo>
                  <a:cubicBezTo>
                    <a:pt x="8576" y="536"/>
                    <a:pt x="8584" y="519"/>
                    <a:pt x="8622" y="447"/>
                  </a:cubicBezTo>
                  <a:close/>
                  <a:moveTo>
                    <a:pt x="9357" y="1"/>
                  </a:moveTo>
                  <a:cubicBezTo>
                    <a:pt x="9064" y="1"/>
                    <a:pt x="8798" y="136"/>
                    <a:pt x="8529" y="255"/>
                  </a:cubicBezTo>
                  <a:cubicBezTo>
                    <a:pt x="6014" y="1377"/>
                    <a:pt x="3563" y="2621"/>
                    <a:pt x="1068" y="3762"/>
                  </a:cubicBezTo>
                  <a:cubicBezTo>
                    <a:pt x="779" y="3894"/>
                    <a:pt x="469" y="4000"/>
                    <a:pt x="308" y="4249"/>
                  </a:cubicBezTo>
                  <a:cubicBezTo>
                    <a:pt x="1" y="4716"/>
                    <a:pt x="308" y="5408"/>
                    <a:pt x="831" y="5514"/>
                  </a:cubicBezTo>
                  <a:cubicBezTo>
                    <a:pt x="874" y="5523"/>
                    <a:pt x="918" y="5527"/>
                    <a:pt x="961" y="5527"/>
                  </a:cubicBezTo>
                  <a:cubicBezTo>
                    <a:pt x="1173" y="5527"/>
                    <a:pt x="1379" y="5439"/>
                    <a:pt x="1446" y="5412"/>
                  </a:cubicBezTo>
                  <a:cubicBezTo>
                    <a:pt x="4167" y="4176"/>
                    <a:pt x="6719" y="2826"/>
                    <a:pt x="9385" y="1688"/>
                  </a:cubicBezTo>
                  <a:cubicBezTo>
                    <a:pt x="9419" y="1674"/>
                    <a:pt x="9426" y="1674"/>
                    <a:pt x="9539" y="1644"/>
                  </a:cubicBezTo>
                  <a:cubicBezTo>
                    <a:pt x="9726" y="1600"/>
                    <a:pt x="9894" y="1491"/>
                    <a:pt x="10011" y="1340"/>
                  </a:cubicBezTo>
                  <a:cubicBezTo>
                    <a:pt x="10092" y="1235"/>
                    <a:pt x="10099" y="1202"/>
                    <a:pt x="10117" y="1151"/>
                  </a:cubicBezTo>
                  <a:cubicBezTo>
                    <a:pt x="10253" y="825"/>
                    <a:pt x="10180" y="950"/>
                    <a:pt x="10180" y="810"/>
                  </a:cubicBezTo>
                  <a:cubicBezTo>
                    <a:pt x="10180" y="810"/>
                    <a:pt x="10175" y="734"/>
                    <a:pt x="10172" y="704"/>
                  </a:cubicBezTo>
                  <a:cubicBezTo>
                    <a:pt x="10172" y="704"/>
                    <a:pt x="10153" y="616"/>
                    <a:pt x="10143" y="584"/>
                  </a:cubicBezTo>
                  <a:cubicBezTo>
                    <a:pt x="10143" y="584"/>
                    <a:pt x="10109" y="492"/>
                    <a:pt x="10092" y="459"/>
                  </a:cubicBezTo>
                  <a:cubicBezTo>
                    <a:pt x="10092" y="459"/>
                    <a:pt x="10052" y="383"/>
                    <a:pt x="10033" y="357"/>
                  </a:cubicBezTo>
                  <a:lnTo>
                    <a:pt x="9949" y="255"/>
                  </a:lnTo>
                  <a:cubicBezTo>
                    <a:pt x="9810" y="119"/>
                    <a:pt x="9868" y="177"/>
                    <a:pt x="9773" y="119"/>
                  </a:cubicBezTo>
                  <a:lnTo>
                    <a:pt x="9704" y="79"/>
                  </a:lnTo>
                  <a:cubicBezTo>
                    <a:pt x="9598" y="35"/>
                    <a:pt x="9631" y="20"/>
                    <a:pt x="9400" y="2"/>
                  </a:cubicBezTo>
                  <a:cubicBezTo>
                    <a:pt x="9386" y="1"/>
                    <a:pt x="9372" y="1"/>
                    <a:pt x="93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7" name="Google Shape;4227;p37"/>
            <p:cNvSpPr/>
            <p:nvPr/>
          </p:nvSpPr>
          <p:spPr>
            <a:xfrm>
              <a:off x="5811175" y="4515352"/>
              <a:ext cx="129865" cy="128068"/>
            </a:xfrm>
            <a:custGeom>
              <a:avLst/>
              <a:gdLst/>
              <a:ahLst/>
              <a:cxnLst/>
              <a:rect l="l" t="t" r="r" b="b"/>
              <a:pathLst>
                <a:path w="6793" h="6699" extrusionOk="0">
                  <a:moveTo>
                    <a:pt x="5868" y="1"/>
                  </a:moveTo>
                  <a:cubicBezTo>
                    <a:pt x="5654" y="1"/>
                    <a:pt x="5461" y="84"/>
                    <a:pt x="5300" y="210"/>
                  </a:cubicBezTo>
                  <a:cubicBezTo>
                    <a:pt x="3511" y="1581"/>
                    <a:pt x="1815" y="3282"/>
                    <a:pt x="400" y="5129"/>
                  </a:cubicBezTo>
                  <a:cubicBezTo>
                    <a:pt x="187" y="5403"/>
                    <a:pt x="0" y="5692"/>
                    <a:pt x="52" y="6007"/>
                  </a:cubicBezTo>
                  <a:cubicBezTo>
                    <a:pt x="114" y="6417"/>
                    <a:pt x="515" y="6699"/>
                    <a:pt x="905" y="6699"/>
                  </a:cubicBezTo>
                  <a:cubicBezTo>
                    <a:pt x="1016" y="6699"/>
                    <a:pt x="1125" y="6677"/>
                    <a:pt x="1226" y="6628"/>
                  </a:cubicBezTo>
                  <a:cubicBezTo>
                    <a:pt x="1401" y="6544"/>
                    <a:pt x="1551" y="6351"/>
                    <a:pt x="1551" y="6351"/>
                  </a:cubicBezTo>
                  <a:cubicBezTo>
                    <a:pt x="1745" y="6087"/>
                    <a:pt x="1946" y="5831"/>
                    <a:pt x="2155" y="5583"/>
                  </a:cubicBezTo>
                  <a:cubicBezTo>
                    <a:pt x="3376" y="4126"/>
                    <a:pt x="4726" y="2774"/>
                    <a:pt x="6211" y="1596"/>
                  </a:cubicBezTo>
                  <a:cubicBezTo>
                    <a:pt x="6427" y="1427"/>
                    <a:pt x="6584" y="1282"/>
                    <a:pt x="6646" y="1062"/>
                  </a:cubicBezTo>
                  <a:cubicBezTo>
                    <a:pt x="6793" y="561"/>
                    <a:pt x="6386" y="34"/>
                    <a:pt x="5881" y="1"/>
                  </a:cubicBezTo>
                  <a:cubicBezTo>
                    <a:pt x="5877" y="1"/>
                    <a:pt x="5873" y="1"/>
                    <a:pt x="58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8" name="Google Shape;4228;p37"/>
            <p:cNvSpPr/>
            <p:nvPr/>
          </p:nvSpPr>
          <p:spPr>
            <a:xfrm>
              <a:off x="5894531" y="4511031"/>
              <a:ext cx="129445" cy="44716"/>
            </a:xfrm>
            <a:custGeom>
              <a:avLst/>
              <a:gdLst/>
              <a:ahLst/>
              <a:cxnLst/>
              <a:rect l="l" t="t" r="r" b="b"/>
              <a:pathLst>
                <a:path w="6771" h="2339" extrusionOk="0">
                  <a:moveTo>
                    <a:pt x="1924" y="0"/>
                  </a:moveTo>
                  <a:cubicBezTo>
                    <a:pt x="1621" y="0"/>
                    <a:pt x="1310" y="33"/>
                    <a:pt x="1028" y="154"/>
                  </a:cubicBezTo>
                  <a:cubicBezTo>
                    <a:pt x="0" y="589"/>
                    <a:pt x="307" y="1745"/>
                    <a:pt x="1013" y="1869"/>
                  </a:cubicBezTo>
                  <a:cubicBezTo>
                    <a:pt x="1052" y="1876"/>
                    <a:pt x="1091" y="1880"/>
                    <a:pt x="1129" y="1880"/>
                  </a:cubicBezTo>
                  <a:cubicBezTo>
                    <a:pt x="1440" y="1880"/>
                    <a:pt x="1715" y="1668"/>
                    <a:pt x="1715" y="1668"/>
                  </a:cubicBezTo>
                  <a:cubicBezTo>
                    <a:pt x="1779" y="1660"/>
                    <a:pt x="1844" y="1656"/>
                    <a:pt x="1908" y="1656"/>
                  </a:cubicBezTo>
                  <a:cubicBezTo>
                    <a:pt x="1955" y="1656"/>
                    <a:pt x="2002" y="1658"/>
                    <a:pt x="2048" y="1661"/>
                  </a:cubicBezTo>
                  <a:cubicBezTo>
                    <a:pt x="3167" y="1716"/>
                    <a:pt x="4298" y="2060"/>
                    <a:pt x="5432" y="2286"/>
                  </a:cubicBezTo>
                  <a:cubicBezTo>
                    <a:pt x="5537" y="2308"/>
                    <a:pt x="5640" y="2334"/>
                    <a:pt x="5746" y="2337"/>
                  </a:cubicBezTo>
                  <a:cubicBezTo>
                    <a:pt x="5762" y="2338"/>
                    <a:pt x="5778" y="2338"/>
                    <a:pt x="5793" y="2338"/>
                  </a:cubicBezTo>
                  <a:cubicBezTo>
                    <a:pt x="5868" y="2338"/>
                    <a:pt x="5940" y="2329"/>
                    <a:pt x="6013" y="2308"/>
                  </a:cubicBezTo>
                  <a:cubicBezTo>
                    <a:pt x="6628" y="2133"/>
                    <a:pt x="6771" y="1262"/>
                    <a:pt x="6324" y="882"/>
                  </a:cubicBezTo>
                  <a:cubicBezTo>
                    <a:pt x="6178" y="757"/>
                    <a:pt x="5944" y="699"/>
                    <a:pt x="5944" y="699"/>
                  </a:cubicBezTo>
                  <a:cubicBezTo>
                    <a:pt x="4576" y="436"/>
                    <a:pt x="3267" y="11"/>
                    <a:pt x="1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9" name="Google Shape;4229;p37"/>
            <p:cNvSpPr/>
            <p:nvPr/>
          </p:nvSpPr>
          <p:spPr>
            <a:xfrm>
              <a:off x="5596571" y="3864982"/>
              <a:ext cx="344880" cy="379922"/>
            </a:xfrm>
            <a:custGeom>
              <a:avLst/>
              <a:gdLst/>
              <a:ahLst/>
              <a:cxnLst/>
              <a:rect l="l" t="t" r="r" b="b"/>
              <a:pathLst>
                <a:path w="18040" h="19873" extrusionOk="0">
                  <a:moveTo>
                    <a:pt x="10644" y="1"/>
                  </a:moveTo>
                  <a:cubicBezTo>
                    <a:pt x="16090" y="1"/>
                    <a:pt x="18040" y="4116"/>
                    <a:pt x="18040" y="9353"/>
                  </a:cubicBezTo>
                  <a:cubicBezTo>
                    <a:pt x="18040" y="14590"/>
                    <a:pt x="12378" y="19872"/>
                    <a:pt x="6932" y="19872"/>
                  </a:cubicBezTo>
                  <a:cubicBezTo>
                    <a:pt x="1482" y="19872"/>
                    <a:pt x="1" y="14590"/>
                    <a:pt x="1" y="9353"/>
                  </a:cubicBezTo>
                  <a:cubicBezTo>
                    <a:pt x="1" y="4116"/>
                    <a:pt x="5195" y="1"/>
                    <a:pt x="106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0" name="Google Shape;4230;p37"/>
            <p:cNvSpPr/>
            <p:nvPr/>
          </p:nvSpPr>
          <p:spPr>
            <a:xfrm>
              <a:off x="5792649" y="3928627"/>
              <a:ext cx="362430" cy="399193"/>
            </a:xfrm>
            <a:custGeom>
              <a:avLst/>
              <a:gdLst/>
              <a:ahLst/>
              <a:cxnLst/>
              <a:rect l="l" t="t" r="r" b="b"/>
              <a:pathLst>
                <a:path w="18958" h="20881" extrusionOk="0">
                  <a:moveTo>
                    <a:pt x="11185" y="0"/>
                  </a:moveTo>
                  <a:cubicBezTo>
                    <a:pt x="16909" y="0"/>
                    <a:pt x="18957" y="4323"/>
                    <a:pt x="18957" y="9828"/>
                  </a:cubicBezTo>
                  <a:cubicBezTo>
                    <a:pt x="18957" y="15328"/>
                    <a:pt x="13010" y="20880"/>
                    <a:pt x="7286" y="20880"/>
                  </a:cubicBezTo>
                  <a:cubicBezTo>
                    <a:pt x="1558" y="20880"/>
                    <a:pt x="0" y="15328"/>
                    <a:pt x="0" y="9828"/>
                  </a:cubicBezTo>
                  <a:cubicBezTo>
                    <a:pt x="0" y="4323"/>
                    <a:pt x="5461" y="0"/>
                    <a:pt x="11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1" name="Google Shape;4231;p37"/>
            <p:cNvSpPr/>
            <p:nvPr/>
          </p:nvSpPr>
          <p:spPr>
            <a:xfrm>
              <a:off x="5904300" y="3928627"/>
              <a:ext cx="250783" cy="399193"/>
            </a:xfrm>
            <a:custGeom>
              <a:avLst/>
              <a:gdLst/>
              <a:ahLst/>
              <a:cxnLst/>
              <a:rect l="l" t="t" r="r" b="b"/>
              <a:pathLst>
                <a:path w="13118" h="20881" extrusionOk="0">
                  <a:moveTo>
                    <a:pt x="4866" y="11"/>
                  </a:moveTo>
                  <a:cubicBezTo>
                    <a:pt x="5023" y="4"/>
                    <a:pt x="5184" y="0"/>
                    <a:pt x="5345" y="0"/>
                  </a:cubicBezTo>
                  <a:cubicBezTo>
                    <a:pt x="11069" y="0"/>
                    <a:pt x="13117" y="4323"/>
                    <a:pt x="13117" y="9828"/>
                  </a:cubicBezTo>
                  <a:cubicBezTo>
                    <a:pt x="13117" y="15328"/>
                    <a:pt x="7170" y="20880"/>
                    <a:pt x="1446" y="20880"/>
                  </a:cubicBezTo>
                  <a:cubicBezTo>
                    <a:pt x="931" y="20880"/>
                    <a:pt x="451" y="20837"/>
                    <a:pt x="1" y="20752"/>
                  </a:cubicBezTo>
                  <a:cubicBezTo>
                    <a:pt x="1625" y="20299"/>
                    <a:pt x="3117" y="19491"/>
                    <a:pt x="4251" y="18328"/>
                  </a:cubicBezTo>
                  <a:cubicBezTo>
                    <a:pt x="5546" y="17004"/>
                    <a:pt x="6405" y="14707"/>
                    <a:pt x="6907" y="12955"/>
                  </a:cubicBezTo>
                  <a:cubicBezTo>
                    <a:pt x="7188" y="11971"/>
                    <a:pt x="7097" y="6361"/>
                    <a:pt x="5737" y="6602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2" name="Google Shape;4232;p37"/>
            <p:cNvSpPr/>
            <p:nvPr/>
          </p:nvSpPr>
          <p:spPr>
            <a:xfrm>
              <a:off x="5767757" y="3531156"/>
              <a:ext cx="403953" cy="528427"/>
            </a:xfrm>
            <a:custGeom>
              <a:avLst/>
              <a:gdLst/>
              <a:ahLst/>
              <a:cxnLst/>
              <a:rect l="l" t="t" r="r" b="b"/>
              <a:pathLst>
                <a:path w="21130" h="27641" extrusionOk="0">
                  <a:moveTo>
                    <a:pt x="7220" y="4697"/>
                  </a:moveTo>
                  <a:cubicBezTo>
                    <a:pt x="9491" y="3999"/>
                    <a:pt x="11822" y="3128"/>
                    <a:pt x="13647" y="1972"/>
                  </a:cubicBezTo>
                  <a:cubicBezTo>
                    <a:pt x="14718" y="1292"/>
                    <a:pt x="18152" y="0"/>
                    <a:pt x="18880" y="1917"/>
                  </a:cubicBezTo>
                  <a:cubicBezTo>
                    <a:pt x="19162" y="2652"/>
                    <a:pt x="19133" y="3297"/>
                    <a:pt x="18905" y="3867"/>
                  </a:cubicBezTo>
                  <a:cubicBezTo>
                    <a:pt x="18639" y="4013"/>
                    <a:pt x="18368" y="4159"/>
                    <a:pt x="18098" y="4298"/>
                  </a:cubicBezTo>
                  <a:cubicBezTo>
                    <a:pt x="18343" y="4214"/>
                    <a:pt x="18588" y="4123"/>
                    <a:pt x="18833" y="4035"/>
                  </a:cubicBezTo>
                  <a:cubicBezTo>
                    <a:pt x="18167" y="5425"/>
                    <a:pt x="16327" y="6350"/>
                    <a:pt x="15021" y="7067"/>
                  </a:cubicBezTo>
                  <a:cubicBezTo>
                    <a:pt x="13679" y="7806"/>
                    <a:pt x="12190" y="8354"/>
                    <a:pt x="10669" y="8727"/>
                  </a:cubicBezTo>
                  <a:cubicBezTo>
                    <a:pt x="12502" y="8662"/>
                    <a:pt x="14330" y="8468"/>
                    <a:pt x="15925" y="8029"/>
                  </a:cubicBezTo>
                  <a:cubicBezTo>
                    <a:pt x="17143" y="7693"/>
                    <a:pt x="20801" y="7458"/>
                    <a:pt x="20951" y="9507"/>
                  </a:cubicBezTo>
                  <a:cubicBezTo>
                    <a:pt x="21130" y="12012"/>
                    <a:pt x="18588" y="12718"/>
                    <a:pt x="16550" y="13150"/>
                  </a:cubicBezTo>
                  <a:cubicBezTo>
                    <a:pt x="18050" y="13182"/>
                    <a:pt x="20995" y="13764"/>
                    <a:pt x="20764" y="15608"/>
                  </a:cubicBezTo>
                  <a:cubicBezTo>
                    <a:pt x="20409" y="18424"/>
                    <a:pt x="17092" y="18295"/>
                    <a:pt x="14952" y="18310"/>
                  </a:cubicBezTo>
                  <a:cubicBezTo>
                    <a:pt x="14854" y="18310"/>
                    <a:pt x="14754" y="18310"/>
                    <a:pt x="14656" y="18307"/>
                  </a:cubicBezTo>
                  <a:cubicBezTo>
                    <a:pt x="15987" y="18763"/>
                    <a:pt x="18884" y="20399"/>
                    <a:pt x="18006" y="22139"/>
                  </a:cubicBezTo>
                  <a:cubicBezTo>
                    <a:pt x="16781" y="24565"/>
                    <a:pt x="13910" y="23511"/>
                    <a:pt x="11898" y="22787"/>
                  </a:cubicBezTo>
                  <a:cubicBezTo>
                    <a:pt x="13054" y="23859"/>
                    <a:pt x="14582" y="25874"/>
                    <a:pt x="13390" y="27066"/>
                  </a:cubicBezTo>
                  <a:cubicBezTo>
                    <a:pt x="13134" y="27322"/>
                    <a:pt x="12867" y="27509"/>
                    <a:pt x="12597" y="27641"/>
                  </a:cubicBezTo>
                  <a:cubicBezTo>
                    <a:pt x="5907" y="24052"/>
                    <a:pt x="728" y="17330"/>
                    <a:pt x="1354" y="14396"/>
                  </a:cubicBezTo>
                  <a:cubicBezTo>
                    <a:pt x="0" y="11126"/>
                    <a:pt x="198" y="9726"/>
                    <a:pt x="976" y="8651"/>
                  </a:cubicBezTo>
                  <a:cubicBezTo>
                    <a:pt x="871" y="8076"/>
                    <a:pt x="3621" y="6636"/>
                    <a:pt x="7220" y="4697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3" name="Google Shape;4233;p37"/>
            <p:cNvSpPr/>
            <p:nvPr/>
          </p:nvSpPr>
          <p:spPr>
            <a:xfrm>
              <a:off x="5695585" y="3524445"/>
              <a:ext cx="439053" cy="555478"/>
            </a:xfrm>
            <a:custGeom>
              <a:avLst/>
              <a:gdLst/>
              <a:ahLst/>
              <a:cxnLst/>
              <a:rect l="l" t="t" r="r" b="b"/>
              <a:pathLst>
                <a:path w="22966" h="29056" extrusionOk="0">
                  <a:moveTo>
                    <a:pt x="9609" y="25786"/>
                  </a:moveTo>
                  <a:cubicBezTo>
                    <a:pt x="4371" y="22085"/>
                    <a:pt x="1" y="14865"/>
                    <a:pt x="465" y="8281"/>
                  </a:cubicBezTo>
                  <a:cubicBezTo>
                    <a:pt x="556" y="7038"/>
                    <a:pt x="9942" y="5673"/>
                    <a:pt x="15052" y="2147"/>
                  </a:cubicBezTo>
                  <a:cubicBezTo>
                    <a:pt x="16093" y="1431"/>
                    <a:pt x="19469" y="0"/>
                    <a:pt x="20281" y="1866"/>
                  </a:cubicBezTo>
                  <a:cubicBezTo>
                    <a:pt x="21401" y="4448"/>
                    <a:pt x="18482" y="6028"/>
                    <a:pt x="16650" y="7132"/>
                  </a:cubicBezTo>
                  <a:cubicBezTo>
                    <a:pt x="15340" y="7922"/>
                    <a:pt x="13874" y="8530"/>
                    <a:pt x="12371" y="8965"/>
                  </a:cubicBezTo>
                  <a:cubicBezTo>
                    <a:pt x="14199" y="8819"/>
                    <a:pt x="16021" y="8548"/>
                    <a:pt x="17594" y="8044"/>
                  </a:cubicBezTo>
                  <a:cubicBezTo>
                    <a:pt x="18796" y="7656"/>
                    <a:pt x="22439" y="7268"/>
                    <a:pt x="22677" y="9287"/>
                  </a:cubicBezTo>
                  <a:cubicBezTo>
                    <a:pt x="22966" y="11759"/>
                    <a:pt x="20457" y="12568"/>
                    <a:pt x="18442" y="13084"/>
                  </a:cubicBezTo>
                  <a:cubicBezTo>
                    <a:pt x="19942" y="13051"/>
                    <a:pt x="22908" y="13501"/>
                    <a:pt x="22758" y="15333"/>
                  </a:cubicBezTo>
                  <a:cubicBezTo>
                    <a:pt x="22527" y="18138"/>
                    <a:pt x="19210" y="18149"/>
                    <a:pt x="17070" y="18258"/>
                  </a:cubicBezTo>
                  <a:cubicBezTo>
                    <a:pt x="16971" y="18263"/>
                    <a:pt x="16873" y="18266"/>
                    <a:pt x="16774" y="18270"/>
                  </a:cubicBezTo>
                  <a:cubicBezTo>
                    <a:pt x="18124" y="18665"/>
                    <a:pt x="21090" y="20157"/>
                    <a:pt x="20285" y="21916"/>
                  </a:cubicBezTo>
                  <a:cubicBezTo>
                    <a:pt x="19169" y="24367"/>
                    <a:pt x="16255" y="23452"/>
                    <a:pt x="14214" y="22823"/>
                  </a:cubicBezTo>
                  <a:cubicBezTo>
                    <a:pt x="15417" y="23833"/>
                    <a:pt x="17030" y="25760"/>
                    <a:pt x="15892" y="26993"/>
                  </a:cubicBezTo>
                  <a:cubicBezTo>
                    <a:pt x="13980" y="29055"/>
                    <a:pt x="11357" y="27019"/>
                    <a:pt x="9609" y="257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4" name="Google Shape;4234;p37"/>
            <p:cNvSpPr/>
            <p:nvPr/>
          </p:nvSpPr>
          <p:spPr>
            <a:xfrm>
              <a:off x="5488475" y="3668426"/>
              <a:ext cx="74692" cy="136155"/>
            </a:xfrm>
            <a:custGeom>
              <a:avLst/>
              <a:gdLst/>
              <a:ahLst/>
              <a:cxnLst/>
              <a:rect l="l" t="t" r="r" b="b"/>
              <a:pathLst>
                <a:path w="3907" h="7122" extrusionOk="0">
                  <a:moveTo>
                    <a:pt x="2601" y="7121"/>
                  </a:moveTo>
                  <a:cubicBezTo>
                    <a:pt x="1134" y="5128"/>
                    <a:pt x="0" y="300"/>
                    <a:pt x="1057" y="37"/>
                  </a:cubicBezTo>
                  <a:cubicBezTo>
                    <a:pt x="1200" y="1"/>
                    <a:pt x="1397" y="227"/>
                    <a:pt x="1610" y="567"/>
                  </a:cubicBezTo>
                  <a:cubicBezTo>
                    <a:pt x="1438" y="516"/>
                    <a:pt x="1347" y="494"/>
                    <a:pt x="1350" y="506"/>
                  </a:cubicBezTo>
                  <a:cubicBezTo>
                    <a:pt x="2360" y="3859"/>
                    <a:pt x="3906" y="5381"/>
                    <a:pt x="3212" y="6676"/>
                  </a:cubicBezTo>
                  <a:cubicBezTo>
                    <a:pt x="3072" y="6931"/>
                    <a:pt x="2861" y="7071"/>
                    <a:pt x="2601" y="7121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5" name="Google Shape;4235;p37"/>
            <p:cNvSpPr/>
            <p:nvPr/>
          </p:nvSpPr>
          <p:spPr>
            <a:xfrm>
              <a:off x="5391617" y="3691671"/>
              <a:ext cx="8701" cy="19539"/>
            </a:xfrm>
            <a:custGeom>
              <a:avLst/>
              <a:gdLst/>
              <a:ahLst/>
              <a:cxnLst/>
              <a:rect l="l" t="t" r="r" b="b"/>
              <a:pathLst>
                <a:path w="664" h="1491" extrusionOk="0">
                  <a:moveTo>
                    <a:pt x="501" y="0"/>
                  </a:moveTo>
                  <a:cubicBezTo>
                    <a:pt x="447" y="0"/>
                    <a:pt x="395" y="30"/>
                    <a:pt x="374" y="100"/>
                  </a:cubicBezTo>
                  <a:cubicBezTo>
                    <a:pt x="310" y="322"/>
                    <a:pt x="243" y="544"/>
                    <a:pt x="179" y="767"/>
                  </a:cubicBezTo>
                  <a:cubicBezTo>
                    <a:pt x="146" y="881"/>
                    <a:pt x="112" y="996"/>
                    <a:pt x="78" y="1110"/>
                  </a:cubicBezTo>
                  <a:cubicBezTo>
                    <a:pt x="45" y="1231"/>
                    <a:pt x="1" y="1437"/>
                    <a:pt x="169" y="1484"/>
                  </a:cubicBezTo>
                  <a:cubicBezTo>
                    <a:pt x="186" y="1489"/>
                    <a:pt x="201" y="1491"/>
                    <a:pt x="216" y="1491"/>
                  </a:cubicBezTo>
                  <a:cubicBezTo>
                    <a:pt x="346" y="1491"/>
                    <a:pt x="401" y="1317"/>
                    <a:pt x="425" y="1208"/>
                  </a:cubicBezTo>
                  <a:cubicBezTo>
                    <a:pt x="452" y="1090"/>
                    <a:pt x="475" y="973"/>
                    <a:pt x="503" y="855"/>
                  </a:cubicBezTo>
                  <a:cubicBezTo>
                    <a:pt x="550" y="629"/>
                    <a:pt x="596" y="400"/>
                    <a:pt x="644" y="171"/>
                  </a:cubicBezTo>
                  <a:cubicBezTo>
                    <a:pt x="664" y="68"/>
                    <a:pt x="581" y="0"/>
                    <a:pt x="5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6" name="Google Shape;4236;p37"/>
            <p:cNvSpPr/>
            <p:nvPr/>
          </p:nvSpPr>
          <p:spPr>
            <a:xfrm>
              <a:off x="5413186" y="3691186"/>
              <a:ext cx="8098" cy="19879"/>
            </a:xfrm>
            <a:custGeom>
              <a:avLst/>
              <a:gdLst/>
              <a:ahLst/>
              <a:cxnLst/>
              <a:rect l="l" t="t" r="r" b="b"/>
              <a:pathLst>
                <a:path w="618" h="1517" extrusionOk="0">
                  <a:moveTo>
                    <a:pt x="182" y="1"/>
                  </a:moveTo>
                  <a:cubicBezTo>
                    <a:pt x="167" y="1"/>
                    <a:pt x="153" y="2"/>
                    <a:pt x="139" y="6"/>
                  </a:cubicBezTo>
                  <a:cubicBezTo>
                    <a:pt x="41" y="33"/>
                    <a:pt x="1" y="127"/>
                    <a:pt x="18" y="222"/>
                  </a:cubicBezTo>
                  <a:cubicBezTo>
                    <a:pt x="52" y="430"/>
                    <a:pt x="86" y="642"/>
                    <a:pt x="119" y="851"/>
                  </a:cubicBezTo>
                  <a:cubicBezTo>
                    <a:pt x="136" y="955"/>
                    <a:pt x="153" y="1056"/>
                    <a:pt x="170" y="1161"/>
                  </a:cubicBezTo>
                  <a:cubicBezTo>
                    <a:pt x="190" y="1279"/>
                    <a:pt x="187" y="1437"/>
                    <a:pt x="314" y="1498"/>
                  </a:cubicBezTo>
                  <a:cubicBezTo>
                    <a:pt x="340" y="1510"/>
                    <a:pt x="368" y="1516"/>
                    <a:pt x="395" y="1516"/>
                  </a:cubicBezTo>
                  <a:cubicBezTo>
                    <a:pt x="435" y="1516"/>
                    <a:pt x="474" y="1502"/>
                    <a:pt x="506" y="1470"/>
                  </a:cubicBezTo>
                  <a:cubicBezTo>
                    <a:pt x="617" y="1363"/>
                    <a:pt x="560" y="1204"/>
                    <a:pt x="533" y="1073"/>
                  </a:cubicBezTo>
                  <a:cubicBezTo>
                    <a:pt x="513" y="969"/>
                    <a:pt x="496" y="868"/>
                    <a:pt x="476" y="767"/>
                  </a:cubicBezTo>
                  <a:cubicBezTo>
                    <a:pt x="435" y="555"/>
                    <a:pt x="395" y="339"/>
                    <a:pt x="355" y="127"/>
                  </a:cubicBezTo>
                  <a:cubicBezTo>
                    <a:pt x="340" y="51"/>
                    <a:pt x="260" y="1"/>
                    <a:pt x="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7" name="Google Shape;4237;p37"/>
            <p:cNvSpPr/>
            <p:nvPr/>
          </p:nvSpPr>
          <p:spPr>
            <a:xfrm>
              <a:off x="5226400" y="3375723"/>
              <a:ext cx="1115965" cy="825723"/>
            </a:xfrm>
            <a:custGeom>
              <a:avLst/>
              <a:gdLst/>
              <a:ahLst/>
              <a:cxnLst/>
              <a:rect l="l" t="t" r="r" b="b"/>
              <a:pathLst>
                <a:path w="58374" h="43192" extrusionOk="0">
                  <a:moveTo>
                    <a:pt x="17611" y="40104"/>
                  </a:moveTo>
                  <a:cubicBezTo>
                    <a:pt x="14322" y="40236"/>
                    <a:pt x="11206" y="35284"/>
                    <a:pt x="11005" y="34900"/>
                  </a:cubicBezTo>
                  <a:cubicBezTo>
                    <a:pt x="10990" y="35950"/>
                    <a:pt x="10837" y="36846"/>
                    <a:pt x="10278" y="36637"/>
                  </a:cubicBezTo>
                  <a:cubicBezTo>
                    <a:pt x="8083" y="35825"/>
                    <a:pt x="7717" y="32661"/>
                    <a:pt x="7944" y="29896"/>
                  </a:cubicBezTo>
                  <a:cubicBezTo>
                    <a:pt x="7904" y="29999"/>
                    <a:pt x="7860" y="30105"/>
                    <a:pt x="7820" y="30207"/>
                  </a:cubicBezTo>
                  <a:cubicBezTo>
                    <a:pt x="7567" y="30818"/>
                    <a:pt x="6609" y="33770"/>
                    <a:pt x="5998" y="33993"/>
                  </a:cubicBezTo>
                  <a:cubicBezTo>
                    <a:pt x="4784" y="34432"/>
                    <a:pt x="4623" y="30310"/>
                    <a:pt x="4619" y="28741"/>
                  </a:cubicBezTo>
                  <a:cubicBezTo>
                    <a:pt x="3819" y="29966"/>
                    <a:pt x="2688" y="31491"/>
                    <a:pt x="2227" y="30577"/>
                  </a:cubicBezTo>
                  <a:cubicBezTo>
                    <a:pt x="0" y="26152"/>
                    <a:pt x="4905" y="17966"/>
                    <a:pt x="7904" y="14974"/>
                  </a:cubicBezTo>
                  <a:cubicBezTo>
                    <a:pt x="9239" y="13639"/>
                    <a:pt x="10833" y="12333"/>
                    <a:pt x="12786" y="12129"/>
                  </a:cubicBezTo>
                  <a:cubicBezTo>
                    <a:pt x="13036" y="12102"/>
                    <a:pt x="14023" y="12107"/>
                    <a:pt x="14586" y="12352"/>
                  </a:cubicBezTo>
                  <a:cubicBezTo>
                    <a:pt x="16682" y="12432"/>
                    <a:pt x="19337" y="13763"/>
                    <a:pt x="20080" y="13804"/>
                  </a:cubicBezTo>
                  <a:cubicBezTo>
                    <a:pt x="29999" y="14352"/>
                    <a:pt x="31978" y="7655"/>
                    <a:pt x="37390" y="4502"/>
                  </a:cubicBezTo>
                  <a:cubicBezTo>
                    <a:pt x="45115" y="0"/>
                    <a:pt x="55894" y="2900"/>
                    <a:pt x="56622" y="10069"/>
                  </a:cubicBezTo>
                  <a:cubicBezTo>
                    <a:pt x="58374" y="27249"/>
                    <a:pt x="48557" y="43191"/>
                    <a:pt x="28393" y="42530"/>
                  </a:cubicBezTo>
                  <a:cubicBezTo>
                    <a:pt x="24955" y="42416"/>
                    <a:pt x="20288" y="41319"/>
                    <a:pt x="17362" y="39278"/>
                  </a:cubicBezTo>
                  <a:cubicBezTo>
                    <a:pt x="17859" y="39626"/>
                    <a:pt x="17798" y="40097"/>
                    <a:pt x="17611" y="40104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8" name="Google Shape;4238;p37"/>
            <p:cNvSpPr/>
            <p:nvPr/>
          </p:nvSpPr>
          <p:spPr>
            <a:xfrm>
              <a:off x="5818726" y="2659050"/>
              <a:ext cx="942646" cy="742524"/>
            </a:xfrm>
            <a:custGeom>
              <a:avLst/>
              <a:gdLst/>
              <a:ahLst/>
              <a:cxnLst/>
              <a:rect l="l" t="t" r="r" b="b"/>
              <a:pathLst>
                <a:path w="49308" h="38840" extrusionOk="0">
                  <a:moveTo>
                    <a:pt x="1080" y="13420"/>
                  </a:moveTo>
                  <a:cubicBezTo>
                    <a:pt x="260" y="9616"/>
                    <a:pt x="0" y="6986"/>
                    <a:pt x="652" y="6532"/>
                  </a:cubicBezTo>
                  <a:cubicBezTo>
                    <a:pt x="1789" y="5747"/>
                    <a:pt x="3135" y="7180"/>
                    <a:pt x="4510" y="9726"/>
                  </a:cubicBezTo>
                  <a:cubicBezTo>
                    <a:pt x="3413" y="8387"/>
                    <a:pt x="2261" y="7857"/>
                    <a:pt x="1087" y="8629"/>
                  </a:cubicBezTo>
                  <a:cubicBezTo>
                    <a:pt x="538" y="8987"/>
                    <a:pt x="601" y="10764"/>
                    <a:pt x="1080" y="13420"/>
                  </a:cubicBezTo>
                  <a:close/>
                  <a:moveTo>
                    <a:pt x="30218" y="10820"/>
                  </a:moveTo>
                  <a:cubicBezTo>
                    <a:pt x="29246" y="12845"/>
                    <a:pt x="32058" y="5132"/>
                    <a:pt x="33518" y="5754"/>
                  </a:cubicBezTo>
                  <a:cubicBezTo>
                    <a:pt x="37497" y="7444"/>
                    <a:pt x="35318" y="16583"/>
                    <a:pt x="35310" y="13328"/>
                  </a:cubicBezTo>
                  <a:cubicBezTo>
                    <a:pt x="35303" y="10597"/>
                    <a:pt x="34607" y="8522"/>
                    <a:pt x="32852" y="7776"/>
                  </a:cubicBezTo>
                  <a:cubicBezTo>
                    <a:pt x="32150" y="7476"/>
                    <a:pt x="31224" y="8716"/>
                    <a:pt x="30218" y="10820"/>
                  </a:cubicBezTo>
                  <a:close/>
                  <a:moveTo>
                    <a:pt x="10304" y="8943"/>
                  </a:moveTo>
                  <a:cubicBezTo>
                    <a:pt x="10402" y="9572"/>
                    <a:pt x="8164" y="1895"/>
                    <a:pt x="9543" y="1372"/>
                  </a:cubicBezTo>
                  <a:cubicBezTo>
                    <a:pt x="11200" y="747"/>
                    <a:pt x="12714" y="2352"/>
                    <a:pt x="14013" y="5161"/>
                  </a:cubicBezTo>
                  <a:cubicBezTo>
                    <a:pt x="12871" y="3475"/>
                    <a:pt x="11529" y="2670"/>
                    <a:pt x="9975" y="3252"/>
                  </a:cubicBezTo>
                  <a:cubicBezTo>
                    <a:pt x="9558" y="3409"/>
                    <a:pt x="9810" y="5695"/>
                    <a:pt x="10304" y="8943"/>
                  </a:cubicBezTo>
                  <a:close/>
                  <a:moveTo>
                    <a:pt x="21141" y="6910"/>
                  </a:moveTo>
                  <a:cubicBezTo>
                    <a:pt x="21031" y="7999"/>
                    <a:pt x="20464" y="1"/>
                    <a:pt x="22252" y="81"/>
                  </a:cubicBezTo>
                  <a:cubicBezTo>
                    <a:pt x="24553" y="187"/>
                    <a:pt x="25687" y="3223"/>
                    <a:pt x="26049" y="7538"/>
                  </a:cubicBezTo>
                  <a:cubicBezTo>
                    <a:pt x="26159" y="8826"/>
                    <a:pt x="25036" y="2231"/>
                    <a:pt x="22252" y="2104"/>
                  </a:cubicBezTo>
                  <a:cubicBezTo>
                    <a:pt x="21778" y="2082"/>
                    <a:pt x="21430" y="3995"/>
                    <a:pt x="21141" y="6910"/>
                  </a:cubicBezTo>
                  <a:close/>
                  <a:moveTo>
                    <a:pt x="40244" y="20420"/>
                  </a:moveTo>
                  <a:cubicBezTo>
                    <a:pt x="40639" y="20131"/>
                    <a:pt x="42197" y="14382"/>
                    <a:pt x="44560" y="16818"/>
                  </a:cubicBezTo>
                  <a:cubicBezTo>
                    <a:pt x="46037" y="18343"/>
                    <a:pt x="45829" y="20987"/>
                    <a:pt x="44702" y="24044"/>
                  </a:cubicBezTo>
                  <a:cubicBezTo>
                    <a:pt x="43916" y="26185"/>
                    <a:pt x="46410" y="20263"/>
                    <a:pt x="43982" y="17754"/>
                  </a:cubicBezTo>
                  <a:cubicBezTo>
                    <a:pt x="43341" y="17096"/>
                    <a:pt x="38397" y="21767"/>
                    <a:pt x="40244" y="20420"/>
                  </a:cubicBezTo>
                  <a:close/>
                  <a:moveTo>
                    <a:pt x="44820" y="31989"/>
                  </a:moveTo>
                  <a:cubicBezTo>
                    <a:pt x="46308" y="30643"/>
                    <a:pt x="47362" y="29820"/>
                    <a:pt x="47716" y="30018"/>
                  </a:cubicBezTo>
                  <a:cubicBezTo>
                    <a:pt x="49307" y="30899"/>
                    <a:pt x="48802" y="33119"/>
                    <a:pt x="48492" y="34439"/>
                  </a:cubicBezTo>
                  <a:cubicBezTo>
                    <a:pt x="48319" y="35178"/>
                    <a:pt x="47036" y="37146"/>
                    <a:pt x="46787" y="37479"/>
                  </a:cubicBezTo>
                  <a:cubicBezTo>
                    <a:pt x="45763" y="38828"/>
                    <a:pt x="44860" y="38840"/>
                    <a:pt x="46103" y="33982"/>
                  </a:cubicBezTo>
                  <a:cubicBezTo>
                    <a:pt x="46326" y="33104"/>
                    <a:pt x="46081" y="31115"/>
                    <a:pt x="44820" y="319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9" name="Google Shape;4239;p37"/>
            <p:cNvSpPr/>
            <p:nvPr/>
          </p:nvSpPr>
          <p:spPr>
            <a:xfrm>
              <a:off x="5783051" y="2669546"/>
              <a:ext cx="1011182" cy="1022844"/>
            </a:xfrm>
            <a:custGeom>
              <a:avLst/>
              <a:gdLst/>
              <a:ahLst/>
              <a:cxnLst/>
              <a:rect l="l" t="t" r="r" b="b"/>
              <a:pathLst>
                <a:path w="52893" h="53503" extrusionOk="0">
                  <a:moveTo>
                    <a:pt x="30801" y="51044"/>
                  </a:moveTo>
                  <a:cubicBezTo>
                    <a:pt x="26789" y="51772"/>
                    <a:pt x="20377" y="53502"/>
                    <a:pt x="16833" y="53220"/>
                  </a:cubicBezTo>
                  <a:cubicBezTo>
                    <a:pt x="14774" y="53055"/>
                    <a:pt x="1" y="10018"/>
                    <a:pt x="2953" y="8080"/>
                  </a:cubicBezTo>
                  <a:cubicBezTo>
                    <a:pt x="8326" y="4550"/>
                    <a:pt x="13223" y="28229"/>
                    <a:pt x="14226" y="31817"/>
                  </a:cubicBezTo>
                  <a:cubicBezTo>
                    <a:pt x="16402" y="27007"/>
                    <a:pt x="10462" y="3218"/>
                    <a:pt x="11841" y="2703"/>
                  </a:cubicBezTo>
                  <a:cubicBezTo>
                    <a:pt x="19071" y="0"/>
                    <a:pt x="21804" y="27329"/>
                    <a:pt x="20264" y="33818"/>
                  </a:cubicBezTo>
                  <a:cubicBezTo>
                    <a:pt x="22378" y="28708"/>
                    <a:pt x="22330" y="1474"/>
                    <a:pt x="24118" y="1555"/>
                  </a:cubicBezTo>
                  <a:cubicBezTo>
                    <a:pt x="31014" y="1869"/>
                    <a:pt x="27407" y="26429"/>
                    <a:pt x="24118" y="35050"/>
                  </a:cubicBezTo>
                  <a:cubicBezTo>
                    <a:pt x="24042" y="35251"/>
                    <a:pt x="31580" y="5892"/>
                    <a:pt x="34718" y="7227"/>
                  </a:cubicBezTo>
                  <a:cubicBezTo>
                    <a:pt x="41372" y="10055"/>
                    <a:pt x="32773" y="31878"/>
                    <a:pt x="29466" y="36527"/>
                  </a:cubicBezTo>
                  <a:cubicBezTo>
                    <a:pt x="33233" y="33437"/>
                    <a:pt x="43485" y="14769"/>
                    <a:pt x="45848" y="17205"/>
                  </a:cubicBezTo>
                  <a:cubicBezTo>
                    <a:pt x="51291" y="22823"/>
                    <a:pt x="34466" y="42719"/>
                    <a:pt x="32326" y="43170"/>
                  </a:cubicBezTo>
                  <a:cubicBezTo>
                    <a:pt x="39363" y="39600"/>
                    <a:pt x="47775" y="28137"/>
                    <a:pt x="49267" y="31122"/>
                  </a:cubicBezTo>
                  <a:cubicBezTo>
                    <a:pt x="52893" y="38360"/>
                    <a:pt x="36390" y="50023"/>
                    <a:pt x="30801" y="51044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0" name="Google Shape;4240;p37"/>
            <p:cNvSpPr/>
            <p:nvPr/>
          </p:nvSpPr>
          <p:spPr>
            <a:xfrm>
              <a:off x="5718240" y="3471086"/>
              <a:ext cx="610020" cy="693583"/>
            </a:xfrm>
            <a:custGeom>
              <a:avLst/>
              <a:gdLst/>
              <a:ahLst/>
              <a:cxnLst/>
              <a:rect l="l" t="t" r="r" b="b"/>
              <a:pathLst>
                <a:path w="31909" h="36280" extrusionOk="0">
                  <a:moveTo>
                    <a:pt x="28050" y="1"/>
                  </a:moveTo>
                  <a:cubicBezTo>
                    <a:pt x="29630" y="1285"/>
                    <a:pt x="30687" y="3004"/>
                    <a:pt x="30896" y="5081"/>
                  </a:cubicBezTo>
                  <a:cubicBezTo>
                    <a:pt x="31909" y="15001"/>
                    <a:pt x="29063" y="24506"/>
                    <a:pt x="22593" y="30644"/>
                  </a:cubicBezTo>
                  <a:cubicBezTo>
                    <a:pt x="22768" y="31620"/>
                    <a:pt x="22849" y="32666"/>
                    <a:pt x="22849" y="33760"/>
                  </a:cubicBezTo>
                  <a:lnTo>
                    <a:pt x="22849" y="33840"/>
                  </a:lnTo>
                  <a:cubicBezTo>
                    <a:pt x="22348" y="34045"/>
                    <a:pt x="21924" y="34250"/>
                    <a:pt x="21646" y="34491"/>
                  </a:cubicBezTo>
                  <a:cubicBezTo>
                    <a:pt x="19591" y="36279"/>
                    <a:pt x="16240" y="34037"/>
                    <a:pt x="14020" y="32663"/>
                  </a:cubicBezTo>
                  <a:cubicBezTo>
                    <a:pt x="13486" y="32334"/>
                    <a:pt x="12963" y="31978"/>
                    <a:pt x="12451" y="31605"/>
                  </a:cubicBezTo>
                  <a:cubicBezTo>
                    <a:pt x="10491" y="32707"/>
                    <a:pt x="8340" y="30698"/>
                    <a:pt x="6855" y="29422"/>
                  </a:cubicBezTo>
                  <a:cubicBezTo>
                    <a:pt x="1986" y="25249"/>
                    <a:pt x="1" y="18753"/>
                    <a:pt x="1080" y="12246"/>
                  </a:cubicBezTo>
                  <a:cubicBezTo>
                    <a:pt x="1284" y="11014"/>
                    <a:pt x="9064" y="9430"/>
                    <a:pt x="14481" y="6398"/>
                  </a:cubicBezTo>
                  <a:cubicBezTo>
                    <a:pt x="15109" y="6047"/>
                    <a:pt x="16514" y="5539"/>
                    <a:pt x="17721" y="5520"/>
                  </a:cubicBezTo>
                  <a:cubicBezTo>
                    <a:pt x="19893" y="4445"/>
                    <a:pt x="21961" y="3289"/>
                    <a:pt x="23629" y="2075"/>
                  </a:cubicBezTo>
                  <a:cubicBezTo>
                    <a:pt x="24422" y="1497"/>
                    <a:pt x="26306" y="462"/>
                    <a:pt x="28050" y="1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1" name="Google Shape;4241;p37"/>
            <p:cNvSpPr/>
            <p:nvPr/>
          </p:nvSpPr>
          <p:spPr>
            <a:xfrm>
              <a:off x="5925369" y="2809111"/>
              <a:ext cx="744340" cy="815514"/>
            </a:xfrm>
            <a:custGeom>
              <a:avLst/>
              <a:gdLst/>
              <a:ahLst/>
              <a:cxnLst/>
              <a:rect l="l" t="t" r="r" b="b"/>
              <a:pathLst>
                <a:path w="38935" h="42658" extrusionOk="0">
                  <a:moveTo>
                    <a:pt x="23280" y="42658"/>
                  </a:moveTo>
                  <a:lnTo>
                    <a:pt x="5117" y="27458"/>
                  </a:lnTo>
                  <a:cubicBezTo>
                    <a:pt x="5746" y="23357"/>
                    <a:pt x="1" y="4975"/>
                    <a:pt x="1785" y="4090"/>
                  </a:cubicBezTo>
                  <a:cubicBezTo>
                    <a:pt x="6518" y="1745"/>
                    <a:pt x="9382" y="17407"/>
                    <a:pt x="10293" y="23134"/>
                  </a:cubicBezTo>
                  <a:cubicBezTo>
                    <a:pt x="10293" y="23134"/>
                    <a:pt x="9898" y="457"/>
                    <a:pt x="15266" y="140"/>
                  </a:cubicBezTo>
                  <a:cubicBezTo>
                    <a:pt x="17607" y="0"/>
                    <a:pt x="16350" y="8171"/>
                    <a:pt x="16444" y="10498"/>
                  </a:cubicBezTo>
                  <a:cubicBezTo>
                    <a:pt x="16638" y="15146"/>
                    <a:pt x="17143" y="19879"/>
                    <a:pt x="17377" y="24597"/>
                  </a:cubicBezTo>
                  <a:cubicBezTo>
                    <a:pt x="17377" y="24597"/>
                    <a:pt x="18818" y="10793"/>
                    <a:pt x="20778" y="6526"/>
                  </a:cubicBezTo>
                  <a:cubicBezTo>
                    <a:pt x="21012" y="6013"/>
                    <a:pt x="22073" y="2356"/>
                    <a:pt x="23727" y="2934"/>
                  </a:cubicBezTo>
                  <a:cubicBezTo>
                    <a:pt x="26279" y="3826"/>
                    <a:pt x="23734" y="21389"/>
                    <a:pt x="22095" y="26287"/>
                  </a:cubicBezTo>
                  <a:cubicBezTo>
                    <a:pt x="22095" y="26287"/>
                    <a:pt x="25211" y="15962"/>
                    <a:pt x="28112" y="12765"/>
                  </a:cubicBezTo>
                  <a:cubicBezTo>
                    <a:pt x="28690" y="12129"/>
                    <a:pt x="32936" y="7842"/>
                    <a:pt x="33737" y="10047"/>
                  </a:cubicBezTo>
                  <a:cubicBezTo>
                    <a:pt x="34622" y="12469"/>
                    <a:pt x="32800" y="16116"/>
                    <a:pt x="31816" y="18226"/>
                  </a:cubicBezTo>
                  <a:cubicBezTo>
                    <a:pt x="30047" y="22022"/>
                    <a:pt x="29022" y="26536"/>
                    <a:pt x="26429" y="29816"/>
                  </a:cubicBezTo>
                  <a:cubicBezTo>
                    <a:pt x="26429" y="29816"/>
                    <a:pt x="31575" y="25508"/>
                    <a:pt x="34564" y="23489"/>
                  </a:cubicBezTo>
                  <a:cubicBezTo>
                    <a:pt x="36320" y="22301"/>
                    <a:pt x="38839" y="21133"/>
                    <a:pt x="38872" y="21796"/>
                  </a:cubicBezTo>
                  <a:cubicBezTo>
                    <a:pt x="38934" y="23130"/>
                    <a:pt x="36469" y="26747"/>
                    <a:pt x="35749" y="27882"/>
                  </a:cubicBezTo>
                  <a:cubicBezTo>
                    <a:pt x="33236" y="31847"/>
                    <a:pt x="29922" y="34805"/>
                    <a:pt x="26429" y="376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2" name="Google Shape;4242;p37"/>
            <p:cNvSpPr/>
            <p:nvPr/>
          </p:nvSpPr>
          <p:spPr>
            <a:xfrm>
              <a:off x="5897532" y="3067553"/>
              <a:ext cx="670298" cy="602048"/>
            </a:xfrm>
            <a:custGeom>
              <a:avLst/>
              <a:gdLst/>
              <a:ahLst/>
              <a:cxnLst/>
              <a:rect l="l" t="t" r="r" b="b"/>
              <a:pathLst>
                <a:path w="35062" h="31492" extrusionOk="0">
                  <a:moveTo>
                    <a:pt x="15966" y="30394"/>
                  </a:moveTo>
                  <a:cubicBezTo>
                    <a:pt x="13373" y="31210"/>
                    <a:pt x="10721" y="31491"/>
                    <a:pt x="8194" y="31067"/>
                  </a:cubicBezTo>
                  <a:cubicBezTo>
                    <a:pt x="6727" y="30819"/>
                    <a:pt x="5907" y="17578"/>
                    <a:pt x="2166" y="10088"/>
                  </a:cubicBezTo>
                  <a:cubicBezTo>
                    <a:pt x="1405" y="8563"/>
                    <a:pt x="0" y="3705"/>
                    <a:pt x="2279" y="2762"/>
                  </a:cubicBezTo>
                  <a:cubicBezTo>
                    <a:pt x="5432" y="1453"/>
                    <a:pt x="7056" y="5688"/>
                    <a:pt x="8208" y="8354"/>
                  </a:cubicBezTo>
                  <a:cubicBezTo>
                    <a:pt x="9031" y="10263"/>
                    <a:pt x="9624" y="12370"/>
                    <a:pt x="10011" y="14514"/>
                  </a:cubicBezTo>
                  <a:cubicBezTo>
                    <a:pt x="9993" y="11943"/>
                    <a:pt x="9828" y="9379"/>
                    <a:pt x="9367" y="7132"/>
                  </a:cubicBezTo>
                  <a:cubicBezTo>
                    <a:pt x="9009" y="5410"/>
                    <a:pt x="8859" y="285"/>
                    <a:pt x="11273" y="158"/>
                  </a:cubicBezTo>
                  <a:cubicBezTo>
                    <a:pt x="14221" y="0"/>
                    <a:pt x="14653" y="8533"/>
                    <a:pt x="15095" y="11405"/>
                  </a:cubicBezTo>
                  <a:cubicBezTo>
                    <a:pt x="15183" y="9305"/>
                    <a:pt x="16280" y="256"/>
                    <a:pt x="18438" y="648"/>
                  </a:cubicBezTo>
                  <a:cubicBezTo>
                    <a:pt x="21741" y="1251"/>
                    <a:pt x="20625" y="9499"/>
                    <a:pt x="19543" y="14514"/>
                  </a:cubicBezTo>
                  <a:cubicBezTo>
                    <a:pt x="19513" y="14649"/>
                    <a:pt x="24008" y="3460"/>
                    <a:pt x="26027" y="4759"/>
                  </a:cubicBezTo>
                  <a:cubicBezTo>
                    <a:pt x="28836" y="6566"/>
                    <a:pt x="23964" y="15223"/>
                    <a:pt x="23043" y="18010"/>
                  </a:cubicBezTo>
                  <a:cubicBezTo>
                    <a:pt x="24345" y="16430"/>
                    <a:pt x="30303" y="9689"/>
                    <a:pt x="31663" y="11405"/>
                  </a:cubicBezTo>
                  <a:cubicBezTo>
                    <a:pt x="33949" y="14279"/>
                    <a:pt x="26675" y="21612"/>
                    <a:pt x="26027" y="22359"/>
                  </a:cubicBezTo>
                  <a:cubicBezTo>
                    <a:pt x="28024" y="21247"/>
                    <a:pt x="33200" y="19342"/>
                    <a:pt x="33997" y="19809"/>
                  </a:cubicBezTo>
                  <a:cubicBezTo>
                    <a:pt x="35061" y="20435"/>
                    <a:pt x="34454" y="21712"/>
                    <a:pt x="33997" y="22359"/>
                  </a:cubicBezTo>
                  <a:cubicBezTo>
                    <a:pt x="31733" y="25527"/>
                    <a:pt x="27234" y="29550"/>
                    <a:pt x="23910" y="30526"/>
                  </a:cubicBezTo>
                  <a:cubicBezTo>
                    <a:pt x="21068" y="31356"/>
                    <a:pt x="18588" y="30888"/>
                    <a:pt x="15966" y="30394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3" name="Google Shape;4243;p37"/>
            <p:cNvSpPr/>
            <p:nvPr/>
          </p:nvSpPr>
          <p:spPr>
            <a:xfrm>
              <a:off x="5900611" y="3238242"/>
              <a:ext cx="564502" cy="430106"/>
            </a:xfrm>
            <a:custGeom>
              <a:avLst/>
              <a:gdLst/>
              <a:ahLst/>
              <a:cxnLst/>
              <a:rect l="l" t="t" r="r" b="b"/>
              <a:pathLst>
                <a:path w="29528" h="22498" extrusionOk="0">
                  <a:moveTo>
                    <a:pt x="13445" y="21715"/>
                  </a:moveTo>
                  <a:cubicBezTo>
                    <a:pt x="11262" y="22296"/>
                    <a:pt x="9031" y="22497"/>
                    <a:pt x="6902" y="22195"/>
                  </a:cubicBezTo>
                  <a:cubicBezTo>
                    <a:pt x="5666" y="22019"/>
                    <a:pt x="4978" y="12556"/>
                    <a:pt x="1829" y="7206"/>
                  </a:cubicBezTo>
                  <a:cubicBezTo>
                    <a:pt x="1186" y="6116"/>
                    <a:pt x="1" y="2649"/>
                    <a:pt x="1921" y="1972"/>
                  </a:cubicBezTo>
                  <a:cubicBezTo>
                    <a:pt x="4576" y="1040"/>
                    <a:pt x="5944" y="4064"/>
                    <a:pt x="6914" y="5969"/>
                  </a:cubicBezTo>
                  <a:cubicBezTo>
                    <a:pt x="7608" y="7333"/>
                    <a:pt x="8106" y="8837"/>
                    <a:pt x="8435" y="10370"/>
                  </a:cubicBezTo>
                  <a:cubicBezTo>
                    <a:pt x="8420" y="8533"/>
                    <a:pt x="8281" y="6701"/>
                    <a:pt x="7890" y="5095"/>
                  </a:cubicBezTo>
                  <a:cubicBezTo>
                    <a:pt x="7589" y="3866"/>
                    <a:pt x="7462" y="206"/>
                    <a:pt x="9495" y="114"/>
                  </a:cubicBezTo>
                  <a:cubicBezTo>
                    <a:pt x="11978" y="0"/>
                    <a:pt x="12604" y="2561"/>
                    <a:pt x="12977" y="4609"/>
                  </a:cubicBezTo>
                  <a:cubicBezTo>
                    <a:pt x="13050" y="3109"/>
                    <a:pt x="13712" y="184"/>
                    <a:pt x="15530" y="465"/>
                  </a:cubicBezTo>
                  <a:cubicBezTo>
                    <a:pt x="18310" y="893"/>
                    <a:pt x="18087" y="4207"/>
                    <a:pt x="18040" y="6346"/>
                  </a:cubicBezTo>
                  <a:cubicBezTo>
                    <a:pt x="18040" y="6445"/>
                    <a:pt x="18035" y="6543"/>
                    <a:pt x="18032" y="6643"/>
                  </a:cubicBezTo>
                  <a:cubicBezTo>
                    <a:pt x="18522" y="5326"/>
                    <a:pt x="20219" y="2473"/>
                    <a:pt x="21919" y="3398"/>
                  </a:cubicBezTo>
                  <a:cubicBezTo>
                    <a:pt x="24283" y="4689"/>
                    <a:pt x="23163" y="7531"/>
                    <a:pt x="22388" y="9524"/>
                  </a:cubicBezTo>
                  <a:cubicBezTo>
                    <a:pt x="23482" y="8395"/>
                    <a:pt x="25523" y="6921"/>
                    <a:pt x="26667" y="8145"/>
                  </a:cubicBezTo>
                  <a:cubicBezTo>
                    <a:pt x="28591" y="10201"/>
                    <a:pt x="26371" y="12670"/>
                    <a:pt x="25014" y="14323"/>
                  </a:cubicBezTo>
                  <a:cubicBezTo>
                    <a:pt x="24549" y="14890"/>
                    <a:pt x="24041" y="15443"/>
                    <a:pt x="23496" y="15973"/>
                  </a:cubicBezTo>
                  <a:cubicBezTo>
                    <a:pt x="25179" y="15179"/>
                    <a:pt x="27959" y="13819"/>
                    <a:pt x="28631" y="14151"/>
                  </a:cubicBezTo>
                  <a:cubicBezTo>
                    <a:pt x="29527" y="14597"/>
                    <a:pt x="28536" y="16953"/>
                    <a:pt x="28148" y="17414"/>
                  </a:cubicBezTo>
                  <a:cubicBezTo>
                    <a:pt x="26243" y="19678"/>
                    <a:pt x="22937" y="21111"/>
                    <a:pt x="20135" y="21807"/>
                  </a:cubicBezTo>
                  <a:cubicBezTo>
                    <a:pt x="17746" y="22403"/>
                    <a:pt x="15658" y="22066"/>
                    <a:pt x="13445" y="217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4" name="Google Shape;4244;p37"/>
            <p:cNvSpPr/>
            <p:nvPr/>
          </p:nvSpPr>
          <p:spPr>
            <a:xfrm>
              <a:off x="6021515" y="3393465"/>
              <a:ext cx="429628" cy="741835"/>
            </a:xfrm>
            <a:custGeom>
              <a:avLst/>
              <a:gdLst/>
              <a:ahLst/>
              <a:cxnLst/>
              <a:rect l="l" t="t" r="r" b="b"/>
              <a:pathLst>
                <a:path w="22473" h="38804" extrusionOk="0">
                  <a:moveTo>
                    <a:pt x="14945" y="13593"/>
                  </a:moveTo>
                  <a:cubicBezTo>
                    <a:pt x="16781" y="13073"/>
                    <a:pt x="22066" y="12334"/>
                    <a:pt x="22234" y="14353"/>
                  </a:cubicBezTo>
                  <a:cubicBezTo>
                    <a:pt x="22472" y="17165"/>
                    <a:pt x="17651" y="18179"/>
                    <a:pt x="14572" y="18929"/>
                  </a:cubicBezTo>
                  <a:cubicBezTo>
                    <a:pt x="17651" y="18179"/>
                    <a:pt x="20727" y="17268"/>
                    <a:pt x="20486" y="14452"/>
                  </a:cubicBezTo>
                  <a:cubicBezTo>
                    <a:pt x="20358" y="13007"/>
                    <a:pt x="16701" y="13088"/>
                    <a:pt x="14901" y="13603"/>
                  </a:cubicBezTo>
                  <a:close/>
                  <a:moveTo>
                    <a:pt x="6932" y="3652"/>
                  </a:moveTo>
                  <a:cubicBezTo>
                    <a:pt x="8434" y="2433"/>
                    <a:pt x="12465" y="1"/>
                    <a:pt x="14059" y="1373"/>
                  </a:cubicBezTo>
                  <a:cubicBezTo>
                    <a:pt x="16386" y="3377"/>
                    <a:pt x="12685" y="6117"/>
                    <a:pt x="10391" y="7945"/>
                  </a:cubicBezTo>
                  <a:cubicBezTo>
                    <a:pt x="10062" y="8208"/>
                    <a:pt x="14908" y="4602"/>
                    <a:pt x="12582" y="2602"/>
                  </a:cubicBezTo>
                  <a:cubicBezTo>
                    <a:pt x="11247" y="1449"/>
                    <a:pt x="8617" y="2590"/>
                    <a:pt x="6932" y="3652"/>
                  </a:cubicBezTo>
                  <a:close/>
                  <a:moveTo>
                    <a:pt x="11986" y="8424"/>
                  </a:moveTo>
                  <a:cubicBezTo>
                    <a:pt x="13591" y="7546"/>
                    <a:pt x="18661" y="5644"/>
                    <a:pt x="19572" y="7481"/>
                  </a:cubicBezTo>
                  <a:cubicBezTo>
                    <a:pt x="20808" y="9986"/>
                    <a:pt x="16529" y="11969"/>
                    <a:pt x="13727" y="13343"/>
                  </a:cubicBezTo>
                  <a:lnTo>
                    <a:pt x="13591" y="13406"/>
                  </a:lnTo>
                  <a:cubicBezTo>
                    <a:pt x="16393" y="12030"/>
                    <a:pt x="19348" y="10041"/>
                    <a:pt x="18281" y="8114"/>
                  </a:cubicBezTo>
                  <a:cubicBezTo>
                    <a:pt x="17454" y="6628"/>
                    <a:pt x="13650" y="7536"/>
                    <a:pt x="12026" y="8406"/>
                  </a:cubicBezTo>
                  <a:close/>
                  <a:moveTo>
                    <a:pt x="13445" y="19631"/>
                  </a:moveTo>
                  <a:cubicBezTo>
                    <a:pt x="12450" y="19711"/>
                    <a:pt x="12472" y="19708"/>
                    <a:pt x="13445" y="19631"/>
                  </a:cubicBezTo>
                  <a:cubicBezTo>
                    <a:pt x="15307" y="19478"/>
                    <a:pt x="20720" y="19785"/>
                    <a:pt x="20486" y="21811"/>
                  </a:cubicBezTo>
                  <a:cubicBezTo>
                    <a:pt x="20222" y="24075"/>
                    <a:pt x="16971" y="24539"/>
                    <a:pt x="14064" y="24700"/>
                  </a:cubicBezTo>
                  <a:cubicBezTo>
                    <a:pt x="13419" y="24736"/>
                    <a:pt x="18782" y="23614"/>
                    <a:pt x="18928" y="21639"/>
                  </a:cubicBezTo>
                  <a:cubicBezTo>
                    <a:pt x="19037" y="20190"/>
                    <a:pt x="15307" y="19478"/>
                    <a:pt x="13445" y="19631"/>
                  </a:cubicBezTo>
                  <a:close/>
                  <a:moveTo>
                    <a:pt x="14195" y="25545"/>
                  </a:moveTo>
                  <a:cubicBezTo>
                    <a:pt x="13489" y="25231"/>
                    <a:pt x="18548" y="26840"/>
                    <a:pt x="17556" y="28581"/>
                  </a:cubicBezTo>
                  <a:cubicBezTo>
                    <a:pt x="16525" y="30388"/>
                    <a:pt x="13983" y="30128"/>
                    <a:pt x="11544" y="29978"/>
                  </a:cubicBezTo>
                  <a:cubicBezTo>
                    <a:pt x="13676" y="30102"/>
                    <a:pt x="15091" y="29780"/>
                    <a:pt x="16112" y="27992"/>
                  </a:cubicBezTo>
                  <a:cubicBezTo>
                    <a:pt x="16704" y="26949"/>
                    <a:pt x="15457" y="26105"/>
                    <a:pt x="14195" y="25545"/>
                  </a:cubicBezTo>
                  <a:close/>
                  <a:moveTo>
                    <a:pt x="11240" y="30526"/>
                  </a:moveTo>
                  <a:cubicBezTo>
                    <a:pt x="11031" y="30293"/>
                    <a:pt x="13401" y="32034"/>
                    <a:pt x="12582" y="33050"/>
                  </a:cubicBezTo>
                  <a:cubicBezTo>
                    <a:pt x="11171" y="34806"/>
                    <a:pt x="7234" y="33514"/>
                    <a:pt x="7725" y="33624"/>
                  </a:cubicBezTo>
                  <a:cubicBezTo>
                    <a:pt x="9280" y="33972"/>
                    <a:pt x="10534" y="33826"/>
                    <a:pt x="11240" y="33131"/>
                  </a:cubicBezTo>
                  <a:cubicBezTo>
                    <a:pt x="11975" y="32407"/>
                    <a:pt x="11989" y="31364"/>
                    <a:pt x="11240" y="30526"/>
                  </a:cubicBezTo>
                  <a:close/>
                  <a:moveTo>
                    <a:pt x="55" y="35219"/>
                  </a:moveTo>
                  <a:cubicBezTo>
                    <a:pt x="2393" y="36375"/>
                    <a:pt x="5764" y="37688"/>
                    <a:pt x="6986" y="36082"/>
                  </a:cubicBezTo>
                  <a:cubicBezTo>
                    <a:pt x="7356" y="35596"/>
                    <a:pt x="7432" y="34770"/>
                    <a:pt x="6927" y="33975"/>
                  </a:cubicBezTo>
                  <a:cubicBezTo>
                    <a:pt x="6741" y="33683"/>
                    <a:pt x="8577" y="35933"/>
                    <a:pt x="7725" y="36828"/>
                  </a:cubicBezTo>
                  <a:cubicBezTo>
                    <a:pt x="5848" y="38803"/>
                    <a:pt x="2337" y="36353"/>
                    <a:pt x="1" y="3519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5" name="Google Shape;4245;p37"/>
            <p:cNvSpPr/>
            <p:nvPr/>
          </p:nvSpPr>
          <p:spPr>
            <a:xfrm>
              <a:off x="5767757" y="3415508"/>
              <a:ext cx="650014" cy="698668"/>
            </a:xfrm>
            <a:custGeom>
              <a:avLst/>
              <a:gdLst/>
              <a:ahLst/>
              <a:cxnLst/>
              <a:rect l="l" t="t" r="r" b="b"/>
              <a:pathLst>
                <a:path w="34001" h="36546" extrusionOk="0">
                  <a:moveTo>
                    <a:pt x="1354" y="20445"/>
                  </a:moveTo>
                  <a:cubicBezTo>
                    <a:pt x="0" y="17175"/>
                    <a:pt x="198" y="15775"/>
                    <a:pt x="976" y="14700"/>
                  </a:cubicBezTo>
                  <a:cubicBezTo>
                    <a:pt x="750" y="13467"/>
                    <a:pt x="12641" y="8537"/>
                    <a:pt x="19114" y="3262"/>
                  </a:cubicBezTo>
                  <a:cubicBezTo>
                    <a:pt x="20438" y="2187"/>
                    <a:pt x="24172" y="0"/>
                    <a:pt x="25855" y="1449"/>
                  </a:cubicBezTo>
                  <a:cubicBezTo>
                    <a:pt x="28181" y="3449"/>
                    <a:pt x="25094" y="5615"/>
                    <a:pt x="22801" y="7443"/>
                  </a:cubicBezTo>
                  <a:cubicBezTo>
                    <a:pt x="21159" y="8753"/>
                    <a:pt x="20328" y="9228"/>
                    <a:pt x="18313" y="10278"/>
                  </a:cubicBezTo>
                  <a:cubicBezTo>
                    <a:pt x="20873" y="9367"/>
                    <a:pt x="23167" y="8416"/>
                    <a:pt x="25259" y="7271"/>
                  </a:cubicBezTo>
                  <a:cubicBezTo>
                    <a:pt x="26864" y="6393"/>
                    <a:pt x="30723" y="5465"/>
                    <a:pt x="31554" y="6961"/>
                  </a:cubicBezTo>
                  <a:cubicBezTo>
                    <a:pt x="32621" y="8888"/>
                    <a:pt x="29666" y="10877"/>
                    <a:pt x="26864" y="12253"/>
                  </a:cubicBezTo>
                  <a:cubicBezTo>
                    <a:pt x="26108" y="12626"/>
                    <a:pt x="25321" y="12977"/>
                    <a:pt x="24513" y="13299"/>
                  </a:cubicBezTo>
                  <a:cubicBezTo>
                    <a:pt x="25789" y="13061"/>
                    <a:pt x="27022" y="12783"/>
                    <a:pt x="28174" y="12450"/>
                  </a:cubicBezTo>
                  <a:cubicBezTo>
                    <a:pt x="29974" y="11935"/>
                    <a:pt x="33631" y="11854"/>
                    <a:pt x="33759" y="13299"/>
                  </a:cubicBezTo>
                  <a:cubicBezTo>
                    <a:pt x="34000" y="16115"/>
                    <a:pt x="30924" y="17026"/>
                    <a:pt x="27845" y="17776"/>
                  </a:cubicBezTo>
                  <a:cubicBezTo>
                    <a:pt x="26327" y="18145"/>
                    <a:pt x="24820" y="18412"/>
                    <a:pt x="23237" y="18588"/>
                  </a:cubicBezTo>
                  <a:cubicBezTo>
                    <a:pt x="24462" y="18598"/>
                    <a:pt x="25585" y="18569"/>
                    <a:pt x="26718" y="18478"/>
                  </a:cubicBezTo>
                  <a:cubicBezTo>
                    <a:pt x="28580" y="18325"/>
                    <a:pt x="32310" y="19037"/>
                    <a:pt x="32201" y="20486"/>
                  </a:cubicBezTo>
                  <a:cubicBezTo>
                    <a:pt x="32055" y="22461"/>
                    <a:pt x="28510" y="23507"/>
                    <a:pt x="25343" y="23632"/>
                  </a:cubicBezTo>
                  <a:cubicBezTo>
                    <a:pt x="25200" y="23639"/>
                    <a:pt x="30492" y="24897"/>
                    <a:pt x="29385" y="26839"/>
                  </a:cubicBezTo>
                  <a:cubicBezTo>
                    <a:pt x="28200" y="28920"/>
                    <a:pt x="26476" y="29015"/>
                    <a:pt x="23711" y="28733"/>
                  </a:cubicBezTo>
                  <a:cubicBezTo>
                    <a:pt x="25215" y="29608"/>
                    <a:pt x="25449" y="31053"/>
                    <a:pt x="24513" y="31978"/>
                  </a:cubicBezTo>
                  <a:cubicBezTo>
                    <a:pt x="23580" y="32900"/>
                    <a:pt x="21678" y="32852"/>
                    <a:pt x="19393" y="31978"/>
                  </a:cubicBezTo>
                  <a:cubicBezTo>
                    <a:pt x="20723" y="32958"/>
                    <a:pt x="20764" y="34267"/>
                    <a:pt x="20259" y="34929"/>
                  </a:cubicBezTo>
                  <a:cubicBezTo>
                    <a:pt x="19030" y="36546"/>
                    <a:pt x="15610" y="35200"/>
                    <a:pt x="13274" y="34037"/>
                  </a:cubicBezTo>
                  <a:cubicBezTo>
                    <a:pt x="6262" y="30555"/>
                    <a:pt x="710" y="23478"/>
                    <a:pt x="1354" y="204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6" name="Google Shape;4246;p37"/>
            <p:cNvSpPr/>
            <p:nvPr/>
          </p:nvSpPr>
          <p:spPr>
            <a:xfrm>
              <a:off x="5228140" y="3067630"/>
              <a:ext cx="472776" cy="802017"/>
            </a:xfrm>
            <a:custGeom>
              <a:avLst/>
              <a:gdLst/>
              <a:ahLst/>
              <a:cxnLst/>
              <a:rect l="l" t="t" r="r" b="b"/>
              <a:pathLst>
                <a:path w="24730" h="41952" extrusionOk="0">
                  <a:moveTo>
                    <a:pt x="14967" y="1"/>
                  </a:moveTo>
                  <a:cubicBezTo>
                    <a:pt x="9159" y="15695"/>
                    <a:pt x="2228" y="15548"/>
                    <a:pt x="681" y="33137"/>
                  </a:cubicBezTo>
                  <a:cubicBezTo>
                    <a:pt x="531" y="34838"/>
                    <a:pt x="1" y="37669"/>
                    <a:pt x="1171" y="39143"/>
                  </a:cubicBezTo>
                  <a:cubicBezTo>
                    <a:pt x="2572" y="40913"/>
                    <a:pt x="4737" y="35617"/>
                    <a:pt x="4649" y="36082"/>
                  </a:cubicBezTo>
                  <a:cubicBezTo>
                    <a:pt x="4452" y="37080"/>
                    <a:pt x="3965" y="41674"/>
                    <a:pt x="5435" y="41850"/>
                  </a:cubicBezTo>
                  <a:cubicBezTo>
                    <a:pt x="6291" y="41951"/>
                    <a:pt x="7857" y="36227"/>
                    <a:pt x="7967" y="36627"/>
                  </a:cubicBezTo>
                  <a:cubicBezTo>
                    <a:pt x="8156" y="37289"/>
                    <a:pt x="9773" y="41403"/>
                    <a:pt x="10618" y="40818"/>
                  </a:cubicBezTo>
                  <a:cubicBezTo>
                    <a:pt x="11243" y="40383"/>
                    <a:pt x="10413" y="37230"/>
                    <a:pt x="10453" y="36542"/>
                  </a:cubicBezTo>
                  <a:cubicBezTo>
                    <a:pt x="10534" y="35108"/>
                    <a:pt x="15771" y="40064"/>
                    <a:pt x="16829" y="38101"/>
                  </a:cubicBezTo>
                  <a:cubicBezTo>
                    <a:pt x="17523" y="36806"/>
                    <a:pt x="15977" y="35284"/>
                    <a:pt x="14967" y="31931"/>
                  </a:cubicBezTo>
                  <a:cubicBezTo>
                    <a:pt x="14934" y="31821"/>
                    <a:pt x="21444" y="34260"/>
                    <a:pt x="22937" y="31931"/>
                  </a:cubicBezTo>
                  <a:cubicBezTo>
                    <a:pt x="24056" y="30189"/>
                    <a:pt x="23057" y="30164"/>
                    <a:pt x="21909" y="29315"/>
                  </a:cubicBezTo>
                  <a:cubicBezTo>
                    <a:pt x="21357" y="28909"/>
                    <a:pt x="9002" y="22366"/>
                    <a:pt x="24264" y="3515"/>
                  </a:cubicBezTo>
                  <a:cubicBezTo>
                    <a:pt x="24729" y="2941"/>
                    <a:pt x="23829" y="2213"/>
                    <a:pt x="23357" y="1708"/>
                  </a:cubicBezTo>
                  <a:cubicBezTo>
                    <a:pt x="22688" y="999"/>
                    <a:pt x="21890" y="446"/>
                    <a:pt x="20936" y="205"/>
                  </a:cubicBezTo>
                  <a:cubicBezTo>
                    <a:pt x="20138" y="1"/>
                    <a:pt x="19316" y="37"/>
                    <a:pt x="185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7" name="Google Shape;4247;p37"/>
            <p:cNvSpPr/>
            <p:nvPr/>
          </p:nvSpPr>
          <p:spPr>
            <a:xfrm>
              <a:off x="5409459" y="3152382"/>
              <a:ext cx="278580" cy="532900"/>
            </a:xfrm>
            <a:custGeom>
              <a:avLst/>
              <a:gdLst/>
              <a:ahLst/>
              <a:cxnLst/>
              <a:rect l="l" t="t" r="r" b="b"/>
              <a:pathLst>
                <a:path w="14572" h="27875" extrusionOk="0">
                  <a:moveTo>
                    <a:pt x="13127" y="27874"/>
                  </a:moveTo>
                  <a:cubicBezTo>
                    <a:pt x="11748" y="27709"/>
                    <a:pt x="10581" y="25774"/>
                    <a:pt x="9820" y="24959"/>
                  </a:cubicBezTo>
                  <a:cubicBezTo>
                    <a:pt x="2546" y="17183"/>
                    <a:pt x="1679" y="9849"/>
                    <a:pt x="9411" y="1466"/>
                  </a:cubicBezTo>
                  <a:cubicBezTo>
                    <a:pt x="11093" y="366"/>
                    <a:pt x="12593" y="0"/>
                    <a:pt x="13910" y="183"/>
                  </a:cubicBezTo>
                  <a:cubicBezTo>
                    <a:pt x="0" y="18188"/>
                    <a:pt x="11883" y="24483"/>
                    <a:pt x="12425" y="24882"/>
                  </a:cubicBezTo>
                  <a:cubicBezTo>
                    <a:pt x="13573" y="25731"/>
                    <a:pt x="14572" y="25756"/>
                    <a:pt x="13453" y="27498"/>
                  </a:cubicBezTo>
                  <a:cubicBezTo>
                    <a:pt x="13361" y="27640"/>
                    <a:pt x="13252" y="27764"/>
                    <a:pt x="13127" y="27874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8" name="Google Shape;4248;p37"/>
            <p:cNvSpPr/>
            <p:nvPr/>
          </p:nvSpPr>
          <p:spPr>
            <a:xfrm>
              <a:off x="5393935" y="3070842"/>
              <a:ext cx="277949" cy="263898"/>
            </a:xfrm>
            <a:custGeom>
              <a:avLst/>
              <a:gdLst/>
              <a:ahLst/>
              <a:cxnLst/>
              <a:rect l="l" t="t" r="r" b="b"/>
              <a:pathLst>
                <a:path w="14539" h="13804" extrusionOk="0">
                  <a:moveTo>
                    <a:pt x="5669" y="1449"/>
                  </a:moveTo>
                  <a:cubicBezTo>
                    <a:pt x="9496" y="0"/>
                    <a:pt x="13007" y="1698"/>
                    <a:pt x="14538" y="4686"/>
                  </a:cubicBezTo>
                  <a:cubicBezTo>
                    <a:pt x="11891" y="8150"/>
                    <a:pt x="10205" y="11174"/>
                    <a:pt x="9206" y="13804"/>
                  </a:cubicBezTo>
                  <a:cubicBezTo>
                    <a:pt x="8569" y="12919"/>
                    <a:pt x="7813" y="12271"/>
                    <a:pt x="6628" y="11865"/>
                  </a:cubicBezTo>
                  <a:cubicBezTo>
                    <a:pt x="4452" y="11123"/>
                    <a:pt x="2140" y="11240"/>
                    <a:pt x="0" y="12023"/>
                  </a:cubicBezTo>
                  <a:cubicBezTo>
                    <a:pt x="1840" y="9261"/>
                    <a:pt x="3800" y="6094"/>
                    <a:pt x="5669" y="1449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9" name="Google Shape;4249;p37"/>
            <p:cNvSpPr/>
            <p:nvPr/>
          </p:nvSpPr>
          <p:spPr>
            <a:xfrm>
              <a:off x="5363728" y="2852949"/>
              <a:ext cx="405291" cy="403265"/>
            </a:xfrm>
            <a:custGeom>
              <a:avLst/>
              <a:gdLst/>
              <a:ahLst/>
              <a:cxnLst/>
              <a:rect l="l" t="t" r="r" b="b"/>
              <a:pathLst>
                <a:path w="21200" h="21094" extrusionOk="0">
                  <a:moveTo>
                    <a:pt x="10600" y="1"/>
                  </a:moveTo>
                  <a:cubicBezTo>
                    <a:pt x="16448" y="1"/>
                    <a:pt x="21199" y="6819"/>
                    <a:pt x="21199" y="12641"/>
                  </a:cubicBezTo>
                  <a:cubicBezTo>
                    <a:pt x="21199" y="18460"/>
                    <a:pt x="16448" y="21093"/>
                    <a:pt x="10600" y="21093"/>
                  </a:cubicBezTo>
                  <a:cubicBezTo>
                    <a:pt x="4747" y="21093"/>
                    <a:pt x="0" y="18460"/>
                    <a:pt x="0" y="12641"/>
                  </a:cubicBezTo>
                  <a:cubicBezTo>
                    <a:pt x="0" y="6819"/>
                    <a:pt x="4747" y="1"/>
                    <a:pt x="10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0" name="Google Shape;4250;p37"/>
            <p:cNvSpPr/>
            <p:nvPr/>
          </p:nvSpPr>
          <p:spPr>
            <a:xfrm>
              <a:off x="5396382" y="2852949"/>
              <a:ext cx="372638" cy="403265"/>
            </a:xfrm>
            <a:custGeom>
              <a:avLst/>
              <a:gdLst/>
              <a:ahLst/>
              <a:cxnLst/>
              <a:rect l="l" t="t" r="r" b="b"/>
              <a:pathLst>
                <a:path w="19492" h="21094" extrusionOk="0">
                  <a:moveTo>
                    <a:pt x="1" y="6266"/>
                  </a:moveTo>
                  <a:cubicBezTo>
                    <a:pt x="1891" y="2759"/>
                    <a:pt x="5168" y="1"/>
                    <a:pt x="8892" y="1"/>
                  </a:cubicBezTo>
                  <a:cubicBezTo>
                    <a:pt x="14740" y="1"/>
                    <a:pt x="19491" y="6819"/>
                    <a:pt x="19491" y="12641"/>
                  </a:cubicBezTo>
                  <a:cubicBezTo>
                    <a:pt x="19491" y="18460"/>
                    <a:pt x="14740" y="21093"/>
                    <a:pt x="8892" y="21093"/>
                  </a:cubicBezTo>
                  <a:cubicBezTo>
                    <a:pt x="8822" y="21093"/>
                    <a:pt x="8749" y="21090"/>
                    <a:pt x="8679" y="21090"/>
                  </a:cubicBezTo>
                  <a:cubicBezTo>
                    <a:pt x="10523" y="20516"/>
                    <a:pt x="12158" y="19623"/>
                    <a:pt x="13247" y="18379"/>
                  </a:cubicBezTo>
                  <a:cubicBezTo>
                    <a:pt x="14081" y="17432"/>
                    <a:pt x="14429" y="16346"/>
                    <a:pt x="14849" y="15180"/>
                  </a:cubicBezTo>
                  <a:cubicBezTo>
                    <a:pt x="16898" y="9492"/>
                    <a:pt x="11250" y="9118"/>
                    <a:pt x="6976" y="8029"/>
                  </a:cubicBezTo>
                  <a:cubicBezTo>
                    <a:pt x="4986" y="7521"/>
                    <a:pt x="2955" y="7121"/>
                    <a:pt x="988" y="6533"/>
                  </a:cubicBezTo>
                  <a:cubicBezTo>
                    <a:pt x="659" y="6438"/>
                    <a:pt x="330" y="6350"/>
                    <a:pt x="1" y="6266"/>
                  </a:cubicBezTo>
                  <a:close/>
                </a:path>
              </a:pathLst>
            </a:custGeom>
            <a:solidFill>
              <a:srgbClr val="5338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51" name="Google Shape;4251;p37"/>
            <p:cNvGrpSpPr/>
            <p:nvPr/>
          </p:nvGrpSpPr>
          <p:grpSpPr>
            <a:xfrm>
              <a:off x="5293372" y="2574375"/>
              <a:ext cx="649039" cy="523603"/>
              <a:chOff x="5293372" y="2574375"/>
              <a:chExt cx="649039" cy="523603"/>
            </a:xfrm>
          </p:grpSpPr>
          <p:sp>
            <p:nvSpPr>
              <p:cNvPr id="4252" name="Google Shape;4252;p37"/>
              <p:cNvSpPr/>
              <p:nvPr/>
            </p:nvSpPr>
            <p:spPr>
              <a:xfrm>
                <a:off x="5481554" y="2574375"/>
                <a:ext cx="432075" cy="419973"/>
              </a:xfrm>
              <a:custGeom>
                <a:avLst/>
                <a:gdLst/>
                <a:ahLst/>
                <a:cxnLst/>
                <a:rect l="l" t="t" r="r" b="b"/>
                <a:pathLst>
                  <a:path w="22601" h="21968" extrusionOk="0">
                    <a:moveTo>
                      <a:pt x="22274" y="8372"/>
                    </a:moveTo>
                    <a:cubicBezTo>
                      <a:pt x="22600" y="5490"/>
                      <a:pt x="3211" y="0"/>
                      <a:pt x="1665" y="1917"/>
                    </a:cubicBezTo>
                    <a:cubicBezTo>
                      <a:pt x="998" y="2743"/>
                      <a:pt x="29" y="16368"/>
                      <a:pt x="14" y="17030"/>
                    </a:cubicBezTo>
                    <a:cubicBezTo>
                      <a:pt x="0" y="17820"/>
                      <a:pt x="12681" y="21967"/>
                      <a:pt x="13288" y="21872"/>
                    </a:cubicBezTo>
                    <a:cubicBezTo>
                      <a:pt x="14747" y="21649"/>
                      <a:pt x="22153" y="9437"/>
                      <a:pt x="22274" y="8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3" name="Google Shape;4253;p37"/>
              <p:cNvSpPr/>
              <p:nvPr/>
            </p:nvSpPr>
            <p:spPr>
              <a:xfrm>
                <a:off x="5529300" y="2646990"/>
                <a:ext cx="42299" cy="226637"/>
              </a:xfrm>
              <a:custGeom>
                <a:avLst/>
                <a:gdLst/>
                <a:ahLst/>
                <a:cxnLst/>
                <a:rect l="l" t="t" r="r" b="b"/>
                <a:pathLst>
                  <a:path w="1917" h="10269" extrusionOk="0">
                    <a:moveTo>
                      <a:pt x="1477" y="0"/>
                    </a:moveTo>
                    <a:cubicBezTo>
                      <a:pt x="1390" y="0"/>
                      <a:pt x="1306" y="45"/>
                      <a:pt x="1253" y="154"/>
                    </a:cubicBezTo>
                    <a:cubicBezTo>
                      <a:pt x="934" y="827"/>
                      <a:pt x="873" y="1655"/>
                      <a:pt x="765" y="2389"/>
                    </a:cubicBezTo>
                    <a:cubicBezTo>
                      <a:pt x="641" y="3207"/>
                      <a:pt x="526" y="4032"/>
                      <a:pt x="429" y="4853"/>
                    </a:cubicBezTo>
                    <a:cubicBezTo>
                      <a:pt x="223" y="6564"/>
                      <a:pt x="96" y="8284"/>
                      <a:pt x="8" y="10007"/>
                    </a:cubicBezTo>
                    <a:cubicBezTo>
                      <a:pt x="1" y="10172"/>
                      <a:pt x="153" y="10268"/>
                      <a:pt x="296" y="10268"/>
                    </a:cubicBezTo>
                    <a:cubicBezTo>
                      <a:pt x="408" y="10268"/>
                      <a:pt x="514" y="10209"/>
                      <a:pt x="534" y="10078"/>
                    </a:cubicBezTo>
                    <a:cubicBezTo>
                      <a:pt x="765" y="8422"/>
                      <a:pt x="1011" y="6769"/>
                      <a:pt x="1247" y="5112"/>
                    </a:cubicBezTo>
                    <a:cubicBezTo>
                      <a:pt x="1358" y="4331"/>
                      <a:pt x="1459" y="3548"/>
                      <a:pt x="1570" y="2763"/>
                    </a:cubicBezTo>
                    <a:cubicBezTo>
                      <a:pt x="1685" y="1985"/>
                      <a:pt x="1917" y="1087"/>
                      <a:pt x="1816" y="305"/>
                    </a:cubicBezTo>
                    <a:cubicBezTo>
                      <a:pt x="1797" y="140"/>
                      <a:pt x="1631" y="0"/>
                      <a:pt x="1477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4" name="Google Shape;4254;p37"/>
              <p:cNvSpPr/>
              <p:nvPr/>
            </p:nvSpPr>
            <p:spPr>
              <a:xfrm>
                <a:off x="5482395" y="2782116"/>
                <a:ext cx="327674" cy="200065"/>
              </a:xfrm>
              <a:custGeom>
                <a:avLst/>
                <a:gdLst/>
                <a:ahLst/>
                <a:cxnLst/>
                <a:rect l="l" t="t" r="r" b="b"/>
                <a:pathLst>
                  <a:path w="17140" h="10465" extrusionOk="0">
                    <a:moveTo>
                      <a:pt x="16766" y="6815"/>
                    </a:moveTo>
                    <a:cubicBezTo>
                      <a:pt x="17139" y="4477"/>
                      <a:pt x="256" y="1"/>
                      <a:pt x="164" y="2272"/>
                    </a:cubicBezTo>
                    <a:cubicBezTo>
                      <a:pt x="0" y="4342"/>
                      <a:pt x="36" y="5417"/>
                      <a:pt x="33" y="5633"/>
                    </a:cubicBezTo>
                    <a:cubicBezTo>
                      <a:pt x="14" y="6420"/>
                      <a:pt x="14034" y="10465"/>
                      <a:pt x="14670" y="9685"/>
                    </a:cubicBezTo>
                    <a:cubicBezTo>
                      <a:pt x="15281" y="8939"/>
                      <a:pt x="16009" y="7930"/>
                      <a:pt x="16766" y="681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255" name="Google Shape;4255;p37"/>
              <p:cNvGrpSpPr/>
              <p:nvPr/>
            </p:nvGrpSpPr>
            <p:grpSpPr>
              <a:xfrm>
                <a:off x="5578465" y="2816414"/>
                <a:ext cx="123843" cy="115431"/>
                <a:chOff x="5578465" y="2816414"/>
                <a:chExt cx="123843" cy="115431"/>
              </a:xfrm>
            </p:grpSpPr>
            <p:sp>
              <p:nvSpPr>
                <p:cNvPr id="4256" name="Google Shape;4256;p37"/>
                <p:cNvSpPr/>
                <p:nvPr/>
              </p:nvSpPr>
              <p:spPr>
                <a:xfrm>
                  <a:off x="5578465" y="2816414"/>
                  <a:ext cx="123843" cy="115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8" h="6038" extrusionOk="0">
                      <a:moveTo>
                        <a:pt x="2199" y="705"/>
                      </a:moveTo>
                      <a:cubicBezTo>
                        <a:pt x="2268" y="705"/>
                        <a:pt x="2341" y="715"/>
                        <a:pt x="2415" y="734"/>
                      </a:cubicBezTo>
                      <a:lnTo>
                        <a:pt x="5121" y="1483"/>
                      </a:lnTo>
                      <a:cubicBezTo>
                        <a:pt x="5333" y="1542"/>
                        <a:pt x="5505" y="1677"/>
                        <a:pt x="5615" y="1868"/>
                      </a:cubicBezTo>
                      <a:cubicBezTo>
                        <a:pt x="5720" y="2058"/>
                        <a:pt x="5747" y="2278"/>
                        <a:pt x="5688" y="2486"/>
                      </a:cubicBezTo>
                      <a:lnTo>
                        <a:pt x="5066" y="4736"/>
                      </a:lnTo>
                      <a:cubicBezTo>
                        <a:pt x="5008" y="4947"/>
                        <a:pt x="4872" y="5119"/>
                        <a:pt x="4682" y="5229"/>
                      </a:cubicBezTo>
                      <a:cubicBezTo>
                        <a:pt x="4558" y="5298"/>
                        <a:pt x="4423" y="5333"/>
                        <a:pt x="4286" y="5333"/>
                      </a:cubicBezTo>
                      <a:cubicBezTo>
                        <a:pt x="4212" y="5333"/>
                        <a:pt x="4137" y="5322"/>
                        <a:pt x="4064" y="5302"/>
                      </a:cubicBezTo>
                      <a:lnTo>
                        <a:pt x="1358" y="4552"/>
                      </a:lnTo>
                      <a:cubicBezTo>
                        <a:pt x="1149" y="4498"/>
                        <a:pt x="973" y="4358"/>
                        <a:pt x="867" y="4172"/>
                      </a:cubicBezTo>
                      <a:cubicBezTo>
                        <a:pt x="757" y="3982"/>
                        <a:pt x="732" y="3762"/>
                        <a:pt x="791" y="3551"/>
                      </a:cubicBezTo>
                      <a:lnTo>
                        <a:pt x="1412" y="1304"/>
                      </a:lnTo>
                      <a:cubicBezTo>
                        <a:pt x="1511" y="943"/>
                        <a:pt x="1841" y="705"/>
                        <a:pt x="2199" y="705"/>
                      </a:cubicBezTo>
                      <a:close/>
                      <a:moveTo>
                        <a:pt x="2194" y="1"/>
                      </a:moveTo>
                      <a:cubicBezTo>
                        <a:pt x="1530" y="1"/>
                        <a:pt x="917" y="443"/>
                        <a:pt x="732" y="1115"/>
                      </a:cubicBezTo>
                      <a:lnTo>
                        <a:pt x="110" y="3364"/>
                      </a:lnTo>
                      <a:cubicBezTo>
                        <a:pt x="1" y="3755"/>
                        <a:pt x="52" y="4165"/>
                        <a:pt x="253" y="4520"/>
                      </a:cubicBezTo>
                      <a:cubicBezTo>
                        <a:pt x="454" y="4871"/>
                        <a:pt x="779" y="5126"/>
                        <a:pt x="1167" y="5232"/>
                      </a:cubicBezTo>
                      <a:lnTo>
                        <a:pt x="3877" y="5982"/>
                      </a:lnTo>
                      <a:cubicBezTo>
                        <a:pt x="4013" y="6019"/>
                        <a:pt x="4148" y="6037"/>
                        <a:pt x="4283" y="6037"/>
                      </a:cubicBezTo>
                      <a:cubicBezTo>
                        <a:pt x="4543" y="6037"/>
                        <a:pt x="4799" y="5972"/>
                        <a:pt x="5030" y="5840"/>
                      </a:cubicBezTo>
                      <a:cubicBezTo>
                        <a:pt x="5384" y="5642"/>
                        <a:pt x="5637" y="5317"/>
                        <a:pt x="5747" y="4925"/>
                      </a:cubicBezTo>
                      <a:lnTo>
                        <a:pt x="6368" y="2676"/>
                      </a:lnTo>
                      <a:cubicBezTo>
                        <a:pt x="6478" y="2285"/>
                        <a:pt x="6427" y="1875"/>
                        <a:pt x="6225" y="1520"/>
                      </a:cubicBezTo>
                      <a:cubicBezTo>
                        <a:pt x="6028" y="1169"/>
                        <a:pt x="5703" y="913"/>
                        <a:pt x="5311" y="807"/>
                      </a:cubicBezTo>
                      <a:lnTo>
                        <a:pt x="2601" y="57"/>
                      </a:lnTo>
                      <a:cubicBezTo>
                        <a:pt x="2465" y="19"/>
                        <a:pt x="2328" y="1"/>
                        <a:pt x="219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57" name="Google Shape;4257;p37"/>
                <p:cNvSpPr/>
                <p:nvPr/>
              </p:nvSpPr>
              <p:spPr>
                <a:xfrm>
                  <a:off x="5649854" y="2869104"/>
                  <a:ext cx="39401" cy="29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1526" extrusionOk="0">
                      <a:moveTo>
                        <a:pt x="1201" y="143"/>
                      </a:moveTo>
                      <a:cubicBezTo>
                        <a:pt x="1716" y="290"/>
                        <a:pt x="2060" y="680"/>
                        <a:pt x="1964" y="1025"/>
                      </a:cubicBezTo>
                      <a:cubicBezTo>
                        <a:pt x="1870" y="1365"/>
                        <a:pt x="1372" y="1526"/>
                        <a:pt x="857" y="1383"/>
                      </a:cubicBezTo>
                      <a:cubicBezTo>
                        <a:pt x="341" y="1241"/>
                        <a:pt x="1" y="846"/>
                        <a:pt x="96" y="505"/>
                      </a:cubicBezTo>
                      <a:cubicBezTo>
                        <a:pt x="187" y="165"/>
                        <a:pt x="685" y="0"/>
                        <a:pt x="1201" y="14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258" name="Google Shape;4258;p37"/>
              <p:cNvSpPr/>
              <p:nvPr/>
            </p:nvSpPr>
            <p:spPr>
              <a:xfrm>
                <a:off x="5293372" y="2847367"/>
                <a:ext cx="649039" cy="250611"/>
              </a:xfrm>
              <a:custGeom>
                <a:avLst/>
                <a:gdLst/>
                <a:ahLst/>
                <a:cxnLst/>
                <a:rect l="l" t="t" r="r" b="b"/>
                <a:pathLst>
                  <a:path w="33950" h="13109" extrusionOk="0">
                    <a:moveTo>
                      <a:pt x="33672" y="11320"/>
                    </a:moveTo>
                    <a:cubicBezTo>
                      <a:pt x="33949" y="10315"/>
                      <a:pt x="33485" y="9561"/>
                      <a:pt x="32263" y="8972"/>
                    </a:cubicBezTo>
                    <a:cubicBezTo>
                      <a:pt x="21880" y="3954"/>
                      <a:pt x="14422" y="1071"/>
                      <a:pt x="2693" y="114"/>
                    </a:cubicBezTo>
                    <a:cubicBezTo>
                      <a:pt x="1288" y="0"/>
                      <a:pt x="557" y="402"/>
                      <a:pt x="279" y="1405"/>
                    </a:cubicBezTo>
                    <a:cubicBezTo>
                      <a:pt x="1" y="2410"/>
                      <a:pt x="74" y="3617"/>
                      <a:pt x="1683" y="3753"/>
                    </a:cubicBezTo>
                    <a:cubicBezTo>
                      <a:pt x="13610" y="4766"/>
                      <a:pt x="21032" y="7743"/>
                      <a:pt x="31258" y="12611"/>
                    </a:cubicBezTo>
                    <a:cubicBezTo>
                      <a:pt x="32307" y="13109"/>
                      <a:pt x="33394" y="12322"/>
                      <a:pt x="33672" y="113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9" name="Google Shape;4259;p37"/>
            <p:cNvGrpSpPr/>
            <p:nvPr/>
          </p:nvGrpSpPr>
          <p:grpSpPr>
            <a:xfrm>
              <a:off x="5447590" y="3070852"/>
              <a:ext cx="202313" cy="129646"/>
              <a:chOff x="2574408" y="3123966"/>
              <a:chExt cx="938808" cy="601605"/>
            </a:xfrm>
          </p:grpSpPr>
          <p:sp>
            <p:nvSpPr>
              <p:cNvPr id="4260" name="Google Shape;4260;p37"/>
              <p:cNvSpPr/>
              <p:nvPr/>
            </p:nvSpPr>
            <p:spPr>
              <a:xfrm>
                <a:off x="2604351" y="3394280"/>
                <a:ext cx="861067" cy="331287"/>
              </a:xfrm>
              <a:custGeom>
                <a:avLst/>
                <a:gdLst/>
                <a:ahLst/>
                <a:cxnLst/>
                <a:rect l="l" t="t" r="r" b="b"/>
                <a:pathLst>
                  <a:path w="16736" h="6439" extrusionOk="0">
                    <a:moveTo>
                      <a:pt x="12767" y="0"/>
                    </a:moveTo>
                    <a:cubicBezTo>
                      <a:pt x="8198" y="0"/>
                      <a:pt x="1209" y="1196"/>
                      <a:pt x="1209" y="1196"/>
                    </a:cubicBezTo>
                    <a:cubicBezTo>
                      <a:pt x="1209" y="1196"/>
                      <a:pt x="0" y="2004"/>
                      <a:pt x="1916" y="3314"/>
                    </a:cubicBezTo>
                    <a:cubicBezTo>
                      <a:pt x="3832" y="4623"/>
                      <a:pt x="8390" y="6438"/>
                      <a:pt x="8390" y="6438"/>
                    </a:cubicBezTo>
                    <a:cubicBezTo>
                      <a:pt x="8390" y="6438"/>
                      <a:pt x="16735" y="3617"/>
                      <a:pt x="16634" y="1095"/>
                    </a:cubicBezTo>
                    <a:cubicBezTo>
                      <a:pt x="16601" y="277"/>
                      <a:pt x="14964" y="0"/>
                      <a:pt x="12767" y="0"/>
                    </a:cubicBezTo>
                    <a:close/>
                  </a:path>
                </a:pathLst>
              </a:custGeom>
              <a:solidFill>
                <a:srgbClr val="53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1" name="Google Shape;4261;p37"/>
              <p:cNvSpPr/>
              <p:nvPr/>
            </p:nvSpPr>
            <p:spPr>
              <a:xfrm>
                <a:off x="2574408" y="3123966"/>
                <a:ext cx="938808" cy="601605"/>
              </a:xfrm>
              <a:custGeom>
                <a:avLst/>
                <a:gdLst/>
                <a:ahLst/>
                <a:cxnLst/>
                <a:rect l="l" t="t" r="r" b="b"/>
                <a:pathLst>
                  <a:path w="18247" h="11693" extrusionOk="0">
                    <a:moveTo>
                      <a:pt x="8999" y="1"/>
                    </a:moveTo>
                    <a:cubicBezTo>
                      <a:pt x="8245" y="2417"/>
                      <a:pt x="1" y="2720"/>
                      <a:pt x="102" y="5444"/>
                    </a:cubicBezTo>
                    <a:cubicBezTo>
                      <a:pt x="203" y="8164"/>
                      <a:pt x="3629" y="7157"/>
                      <a:pt x="5141" y="8265"/>
                    </a:cubicBezTo>
                    <a:cubicBezTo>
                      <a:pt x="6652" y="9372"/>
                      <a:pt x="8972" y="11692"/>
                      <a:pt x="8972" y="11692"/>
                    </a:cubicBezTo>
                    <a:cubicBezTo>
                      <a:pt x="8972" y="11692"/>
                      <a:pt x="11292" y="8770"/>
                      <a:pt x="12701" y="8265"/>
                    </a:cubicBezTo>
                    <a:cubicBezTo>
                      <a:pt x="14112" y="7760"/>
                      <a:pt x="17038" y="7359"/>
                      <a:pt x="17640" y="5642"/>
                    </a:cubicBezTo>
                    <a:cubicBezTo>
                      <a:pt x="18246" y="3929"/>
                      <a:pt x="16230" y="3023"/>
                      <a:pt x="14415" y="2619"/>
                    </a:cubicBezTo>
                    <a:cubicBezTo>
                      <a:pt x="12600" y="2215"/>
                      <a:pt x="10207" y="2266"/>
                      <a:pt x="8999" y="1"/>
                    </a:cubicBezTo>
                    <a:close/>
                  </a:path>
                </a:pathLst>
              </a:custGeom>
              <a:solidFill>
                <a:srgbClr val="E9AB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2" name="Google Shape;4262;p37"/>
              <p:cNvSpPr/>
              <p:nvPr/>
            </p:nvSpPr>
            <p:spPr>
              <a:xfrm>
                <a:off x="2876619" y="3298173"/>
                <a:ext cx="103775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2257" extrusionOk="0">
                    <a:moveTo>
                      <a:pt x="1082" y="1"/>
                    </a:moveTo>
                    <a:cubicBezTo>
                      <a:pt x="995" y="1"/>
                      <a:pt x="903" y="44"/>
                      <a:pt x="805" y="142"/>
                    </a:cubicBezTo>
                    <a:cubicBezTo>
                      <a:pt x="0" y="947"/>
                      <a:pt x="2017" y="2256"/>
                      <a:pt x="2017" y="2256"/>
                    </a:cubicBezTo>
                    <a:cubicBezTo>
                      <a:pt x="2017" y="2256"/>
                      <a:pt x="1705" y="1"/>
                      <a:pt x="1082" y="1"/>
                    </a:cubicBezTo>
                    <a:close/>
                  </a:path>
                </a:pathLst>
              </a:custGeom>
              <a:solidFill>
                <a:srgbClr val="BF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3" name="Google Shape;4263;p37"/>
              <p:cNvSpPr/>
              <p:nvPr/>
            </p:nvSpPr>
            <p:spPr>
              <a:xfrm>
                <a:off x="3094506" y="3298173"/>
                <a:ext cx="103620" cy="116123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2257" extrusionOk="0">
                    <a:moveTo>
                      <a:pt x="933" y="1"/>
                    </a:moveTo>
                    <a:cubicBezTo>
                      <a:pt x="310" y="1"/>
                      <a:pt x="1" y="2256"/>
                      <a:pt x="1" y="2256"/>
                    </a:cubicBezTo>
                    <a:cubicBezTo>
                      <a:pt x="1" y="2256"/>
                      <a:pt x="2014" y="947"/>
                      <a:pt x="1209" y="142"/>
                    </a:cubicBezTo>
                    <a:cubicBezTo>
                      <a:pt x="1111" y="44"/>
                      <a:pt x="1019" y="1"/>
                      <a:pt x="933" y="1"/>
                    </a:cubicBezTo>
                    <a:close/>
                  </a:path>
                </a:pathLst>
              </a:custGeom>
              <a:solidFill>
                <a:srgbClr val="BF5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64" name="Google Shape;4264;p37"/>
            <p:cNvGrpSpPr/>
            <p:nvPr/>
          </p:nvGrpSpPr>
          <p:grpSpPr>
            <a:xfrm>
              <a:off x="5496298" y="3005021"/>
              <a:ext cx="104920" cy="47863"/>
              <a:chOff x="2840090" y="2999408"/>
              <a:chExt cx="386590" cy="176422"/>
            </a:xfrm>
          </p:grpSpPr>
          <p:sp>
            <p:nvSpPr>
              <p:cNvPr id="4265" name="Google Shape;4265;p37"/>
              <p:cNvSpPr/>
              <p:nvPr/>
            </p:nvSpPr>
            <p:spPr>
              <a:xfrm>
                <a:off x="2840090" y="2999408"/>
                <a:ext cx="93382" cy="17642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3429" extrusionOk="0">
                    <a:moveTo>
                      <a:pt x="909" y="1"/>
                    </a:moveTo>
                    <a:cubicBezTo>
                      <a:pt x="407" y="1"/>
                      <a:pt x="0" y="768"/>
                      <a:pt x="0" y="1715"/>
                    </a:cubicBezTo>
                    <a:cubicBezTo>
                      <a:pt x="0" y="2661"/>
                      <a:pt x="407" y="3428"/>
                      <a:pt x="909" y="3428"/>
                    </a:cubicBezTo>
                    <a:cubicBezTo>
                      <a:pt x="1411" y="3428"/>
                      <a:pt x="1815" y="2661"/>
                      <a:pt x="1815" y="1715"/>
                    </a:cubicBezTo>
                    <a:cubicBezTo>
                      <a:pt x="1815" y="768"/>
                      <a:pt x="1411" y="1"/>
                      <a:pt x="9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6" name="Google Shape;4266;p37"/>
              <p:cNvSpPr/>
              <p:nvPr/>
            </p:nvSpPr>
            <p:spPr>
              <a:xfrm>
                <a:off x="3133298" y="2999408"/>
                <a:ext cx="93382" cy="176422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3429" extrusionOk="0">
                    <a:moveTo>
                      <a:pt x="909" y="1"/>
                    </a:moveTo>
                    <a:cubicBezTo>
                      <a:pt x="408" y="1"/>
                      <a:pt x="0" y="768"/>
                      <a:pt x="0" y="1715"/>
                    </a:cubicBezTo>
                    <a:cubicBezTo>
                      <a:pt x="0" y="2661"/>
                      <a:pt x="408" y="3428"/>
                      <a:pt x="909" y="3428"/>
                    </a:cubicBezTo>
                    <a:cubicBezTo>
                      <a:pt x="1408" y="3428"/>
                      <a:pt x="1815" y="2661"/>
                      <a:pt x="1815" y="1715"/>
                    </a:cubicBezTo>
                    <a:cubicBezTo>
                      <a:pt x="1815" y="768"/>
                      <a:pt x="1408" y="1"/>
                      <a:pt x="9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67" name="Google Shape;4267;p37"/>
            <p:cNvSpPr/>
            <p:nvPr/>
          </p:nvSpPr>
          <p:spPr>
            <a:xfrm>
              <a:off x="5539688" y="3074119"/>
              <a:ext cx="113853" cy="213704"/>
            </a:xfrm>
            <a:custGeom>
              <a:avLst/>
              <a:gdLst/>
              <a:ahLst/>
              <a:cxnLst/>
              <a:rect l="l" t="t" r="r" b="b"/>
              <a:pathLst>
                <a:path w="8757" h="16437" extrusionOk="0">
                  <a:moveTo>
                    <a:pt x="653" y="1"/>
                  </a:moveTo>
                  <a:cubicBezTo>
                    <a:pt x="653" y="1"/>
                    <a:pt x="2418" y="2422"/>
                    <a:pt x="2317" y="6051"/>
                  </a:cubicBezTo>
                  <a:cubicBezTo>
                    <a:pt x="2216" y="9680"/>
                    <a:pt x="1" y="16231"/>
                    <a:pt x="4333" y="16433"/>
                  </a:cubicBezTo>
                  <a:cubicBezTo>
                    <a:pt x="4394" y="16435"/>
                    <a:pt x="4455" y="16437"/>
                    <a:pt x="4514" y="16437"/>
                  </a:cubicBezTo>
                  <a:cubicBezTo>
                    <a:pt x="8671" y="16437"/>
                    <a:pt x="8757" y="9543"/>
                    <a:pt x="7861" y="7057"/>
                  </a:cubicBezTo>
                  <a:cubicBezTo>
                    <a:pt x="6955" y="4536"/>
                    <a:pt x="4384" y="1614"/>
                    <a:pt x="6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68" name="Google Shape;4268;p37"/>
            <p:cNvGrpSpPr/>
            <p:nvPr/>
          </p:nvGrpSpPr>
          <p:grpSpPr>
            <a:xfrm>
              <a:off x="5572906" y="3100798"/>
              <a:ext cx="67853" cy="173462"/>
              <a:chOff x="3493029" y="3385019"/>
              <a:chExt cx="268514" cy="686435"/>
            </a:xfrm>
          </p:grpSpPr>
          <p:sp>
            <p:nvSpPr>
              <p:cNvPr id="4269" name="Google Shape;4269;p37"/>
              <p:cNvSpPr/>
              <p:nvPr/>
            </p:nvSpPr>
            <p:spPr>
              <a:xfrm>
                <a:off x="3545662" y="3598482"/>
                <a:ext cx="28658" cy="68326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328" extrusionOk="0">
                    <a:moveTo>
                      <a:pt x="152" y="0"/>
                    </a:moveTo>
                    <a:cubicBezTo>
                      <a:pt x="140" y="0"/>
                      <a:pt x="128" y="2"/>
                      <a:pt x="116" y="5"/>
                    </a:cubicBezTo>
                    <a:cubicBezTo>
                      <a:pt x="58" y="21"/>
                      <a:pt x="1" y="86"/>
                      <a:pt x="8" y="149"/>
                    </a:cubicBezTo>
                    <a:cubicBezTo>
                      <a:pt x="21" y="324"/>
                      <a:pt x="55" y="476"/>
                      <a:pt x="55" y="667"/>
                    </a:cubicBezTo>
                    <a:cubicBezTo>
                      <a:pt x="58" y="755"/>
                      <a:pt x="49" y="843"/>
                      <a:pt x="38" y="934"/>
                    </a:cubicBezTo>
                    <a:cubicBezTo>
                      <a:pt x="28" y="1035"/>
                      <a:pt x="35" y="1159"/>
                      <a:pt x="99" y="1247"/>
                    </a:cubicBezTo>
                    <a:cubicBezTo>
                      <a:pt x="139" y="1300"/>
                      <a:pt x="191" y="1328"/>
                      <a:pt x="246" y="1328"/>
                    </a:cubicBezTo>
                    <a:cubicBezTo>
                      <a:pt x="288" y="1328"/>
                      <a:pt x="331" y="1312"/>
                      <a:pt x="372" y="1281"/>
                    </a:cubicBezTo>
                    <a:cubicBezTo>
                      <a:pt x="557" y="1129"/>
                      <a:pt x="489" y="826"/>
                      <a:pt x="456" y="624"/>
                    </a:cubicBezTo>
                    <a:cubicBezTo>
                      <a:pt x="425" y="439"/>
                      <a:pt x="378" y="237"/>
                      <a:pt x="284" y="75"/>
                    </a:cubicBezTo>
                    <a:cubicBezTo>
                      <a:pt x="257" y="29"/>
                      <a:pt x="205" y="0"/>
                      <a:pt x="152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0" name="Google Shape;4270;p37"/>
              <p:cNvSpPr/>
              <p:nvPr/>
            </p:nvSpPr>
            <p:spPr>
              <a:xfrm>
                <a:off x="3541031" y="3778039"/>
                <a:ext cx="31076" cy="9883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921" extrusionOk="0">
                    <a:moveTo>
                      <a:pt x="334" y="0"/>
                    </a:moveTo>
                    <a:cubicBezTo>
                      <a:pt x="326" y="0"/>
                      <a:pt x="318" y="1"/>
                      <a:pt x="310" y="2"/>
                    </a:cubicBezTo>
                    <a:cubicBezTo>
                      <a:pt x="219" y="16"/>
                      <a:pt x="145" y="93"/>
                      <a:pt x="145" y="191"/>
                    </a:cubicBezTo>
                    <a:cubicBezTo>
                      <a:pt x="151" y="470"/>
                      <a:pt x="125" y="726"/>
                      <a:pt x="94" y="992"/>
                    </a:cubicBezTo>
                    <a:cubicBezTo>
                      <a:pt x="92" y="1003"/>
                      <a:pt x="91" y="1008"/>
                      <a:pt x="91" y="1008"/>
                    </a:cubicBezTo>
                    <a:cubicBezTo>
                      <a:pt x="91" y="1008"/>
                      <a:pt x="91" y="1005"/>
                      <a:pt x="91" y="999"/>
                    </a:cubicBezTo>
                    <a:cubicBezTo>
                      <a:pt x="91" y="1015"/>
                      <a:pt x="88" y="1035"/>
                      <a:pt x="84" y="1055"/>
                    </a:cubicBezTo>
                    <a:cubicBezTo>
                      <a:pt x="81" y="1083"/>
                      <a:pt x="74" y="1113"/>
                      <a:pt x="71" y="1140"/>
                    </a:cubicBezTo>
                    <a:cubicBezTo>
                      <a:pt x="58" y="1224"/>
                      <a:pt x="41" y="1305"/>
                      <a:pt x="30" y="1386"/>
                    </a:cubicBezTo>
                    <a:cubicBezTo>
                      <a:pt x="30" y="1389"/>
                      <a:pt x="24" y="1436"/>
                      <a:pt x="24" y="1443"/>
                    </a:cubicBezTo>
                    <a:cubicBezTo>
                      <a:pt x="17" y="1490"/>
                      <a:pt x="10" y="1537"/>
                      <a:pt x="7" y="1588"/>
                    </a:cubicBezTo>
                    <a:cubicBezTo>
                      <a:pt x="0" y="1689"/>
                      <a:pt x="21" y="1787"/>
                      <a:pt x="98" y="1857"/>
                    </a:cubicBezTo>
                    <a:cubicBezTo>
                      <a:pt x="138" y="1895"/>
                      <a:pt x="194" y="1921"/>
                      <a:pt x="251" y="1921"/>
                    </a:cubicBezTo>
                    <a:cubicBezTo>
                      <a:pt x="271" y="1921"/>
                      <a:pt x="291" y="1918"/>
                      <a:pt x="310" y="1911"/>
                    </a:cubicBezTo>
                    <a:cubicBezTo>
                      <a:pt x="509" y="1840"/>
                      <a:pt x="542" y="1645"/>
                      <a:pt x="569" y="1459"/>
                    </a:cubicBezTo>
                    <a:cubicBezTo>
                      <a:pt x="596" y="1312"/>
                      <a:pt x="599" y="1156"/>
                      <a:pt x="599" y="1009"/>
                    </a:cubicBezTo>
                    <a:cubicBezTo>
                      <a:pt x="603" y="719"/>
                      <a:pt x="563" y="423"/>
                      <a:pt x="518" y="140"/>
                    </a:cubicBezTo>
                    <a:cubicBezTo>
                      <a:pt x="507" y="54"/>
                      <a:pt x="414" y="0"/>
                      <a:pt x="334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1" name="Google Shape;4271;p37"/>
              <p:cNvSpPr/>
              <p:nvPr/>
            </p:nvSpPr>
            <p:spPr>
              <a:xfrm>
                <a:off x="3554511" y="3950291"/>
                <a:ext cx="38124" cy="77998"/>
              </a:xfrm>
              <a:custGeom>
                <a:avLst/>
                <a:gdLst/>
                <a:ahLst/>
                <a:cxnLst/>
                <a:rect l="l" t="t" r="r" b="b"/>
                <a:pathLst>
                  <a:path w="741" h="1516" extrusionOk="0">
                    <a:moveTo>
                      <a:pt x="319" y="1"/>
                    </a:moveTo>
                    <a:cubicBezTo>
                      <a:pt x="254" y="1"/>
                      <a:pt x="190" y="29"/>
                      <a:pt x="159" y="91"/>
                    </a:cubicBezTo>
                    <a:cubicBezTo>
                      <a:pt x="105" y="202"/>
                      <a:pt x="58" y="323"/>
                      <a:pt x="31" y="441"/>
                    </a:cubicBezTo>
                    <a:cubicBezTo>
                      <a:pt x="1" y="586"/>
                      <a:pt x="4" y="724"/>
                      <a:pt x="28" y="869"/>
                    </a:cubicBezTo>
                    <a:cubicBezTo>
                      <a:pt x="45" y="993"/>
                      <a:pt x="85" y="1118"/>
                      <a:pt x="146" y="1229"/>
                    </a:cubicBezTo>
                    <a:cubicBezTo>
                      <a:pt x="179" y="1293"/>
                      <a:pt x="230" y="1350"/>
                      <a:pt x="280" y="1400"/>
                    </a:cubicBezTo>
                    <a:cubicBezTo>
                      <a:pt x="354" y="1478"/>
                      <a:pt x="438" y="1505"/>
                      <a:pt x="543" y="1515"/>
                    </a:cubicBezTo>
                    <a:cubicBezTo>
                      <a:pt x="546" y="1515"/>
                      <a:pt x="548" y="1515"/>
                      <a:pt x="551" y="1515"/>
                    </a:cubicBezTo>
                    <a:cubicBezTo>
                      <a:pt x="609" y="1515"/>
                      <a:pt x="662" y="1482"/>
                      <a:pt x="694" y="1438"/>
                    </a:cubicBezTo>
                    <a:cubicBezTo>
                      <a:pt x="735" y="1388"/>
                      <a:pt x="741" y="1333"/>
                      <a:pt x="731" y="1270"/>
                    </a:cubicBezTo>
                    <a:cubicBezTo>
                      <a:pt x="714" y="1161"/>
                      <a:pt x="647" y="1071"/>
                      <a:pt x="593" y="976"/>
                    </a:cubicBezTo>
                    <a:cubicBezTo>
                      <a:pt x="566" y="936"/>
                      <a:pt x="543" y="896"/>
                      <a:pt x="519" y="852"/>
                    </a:cubicBezTo>
                    <a:cubicBezTo>
                      <a:pt x="519" y="849"/>
                      <a:pt x="516" y="845"/>
                      <a:pt x="516" y="838"/>
                    </a:cubicBezTo>
                    <a:cubicBezTo>
                      <a:pt x="512" y="832"/>
                      <a:pt x="509" y="822"/>
                      <a:pt x="506" y="818"/>
                    </a:cubicBezTo>
                    <a:cubicBezTo>
                      <a:pt x="499" y="798"/>
                      <a:pt x="492" y="774"/>
                      <a:pt x="486" y="751"/>
                    </a:cubicBezTo>
                    <a:cubicBezTo>
                      <a:pt x="478" y="727"/>
                      <a:pt x="472" y="704"/>
                      <a:pt x="465" y="681"/>
                    </a:cubicBezTo>
                    <a:cubicBezTo>
                      <a:pt x="465" y="670"/>
                      <a:pt x="462" y="656"/>
                      <a:pt x="462" y="647"/>
                    </a:cubicBezTo>
                    <a:cubicBezTo>
                      <a:pt x="458" y="641"/>
                      <a:pt x="458" y="616"/>
                      <a:pt x="455" y="616"/>
                    </a:cubicBezTo>
                    <a:cubicBezTo>
                      <a:pt x="455" y="616"/>
                      <a:pt x="455" y="616"/>
                      <a:pt x="455" y="616"/>
                    </a:cubicBezTo>
                    <a:lnTo>
                      <a:pt x="455" y="580"/>
                    </a:lnTo>
                    <a:cubicBezTo>
                      <a:pt x="452" y="555"/>
                      <a:pt x="449" y="532"/>
                      <a:pt x="449" y="505"/>
                    </a:cubicBezTo>
                    <a:lnTo>
                      <a:pt x="449" y="434"/>
                    </a:lnTo>
                    <a:cubicBezTo>
                      <a:pt x="452" y="424"/>
                      <a:pt x="452" y="411"/>
                      <a:pt x="452" y="401"/>
                    </a:cubicBezTo>
                    <a:cubicBezTo>
                      <a:pt x="452" y="401"/>
                      <a:pt x="452" y="391"/>
                      <a:pt x="455" y="381"/>
                    </a:cubicBezTo>
                    <a:cubicBezTo>
                      <a:pt x="455" y="378"/>
                      <a:pt x="455" y="367"/>
                      <a:pt x="458" y="367"/>
                    </a:cubicBezTo>
                    <a:cubicBezTo>
                      <a:pt x="462" y="353"/>
                      <a:pt x="465" y="340"/>
                      <a:pt x="469" y="327"/>
                    </a:cubicBezTo>
                    <a:cubicBezTo>
                      <a:pt x="472" y="317"/>
                      <a:pt x="475" y="307"/>
                      <a:pt x="478" y="297"/>
                    </a:cubicBezTo>
                    <a:cubicBezTo>
                      <a:pt x="480" y="295"/>
                      <a:pt x="484" y="287"/>
                      <a:pt x="487" y="280"/>
                    </a:cubicBezTo>
                    <a:lnTo>
                      <a:pt x="487" y="280"/>
                    </a:lnTo>
                    <a:cubicBezTo>
                      <a:pt x="487" y="281"/>
                      <a:pt x="486" y="282"/>
                      <a:pt x="486" y="283"/>
                    </a:cubicBezTo>
                    <a:cubicBezTo>
                      <a:pt x="486" y="281"/>
                      <a:pt x="487" y="280"/>
                      <a:pt x="488" y="278"/>
                    </a:cubicBezTo>
                    <a:lnTo>
                      <a:pt x="488" y="278"/>
                    </a:lnTo>
                    <a:cubicBezTo>
                      <a:pt x="490" y="272"/>
                      <a:pt x="492" y="267"/>
                      <a:pt x="492" y="267"/>
                    </a:cubicBezTo>
                    <a:lnTo>
                      <a:pt x="492" y="267"/>
                    </a:lnTo>
                    <a:cubicBezTo>
                      <a:pt x="492" y="267"/>
                      <a:pt x="491" y="269"/>
                      <a:pt x="489" y="275"/>
                    </a:cubicBezTo>
                    <a:lnTo>
                      <a:pt x="489" y="275"/>
                    </a:lnTo>
                    <a:cubicBezTo>
                      <a:pt x="525" y="185"/>
                      <a:pt x="513" y="73"/>
                      <a:pt x="418" y="24"/>
                    </a:cubicBezTo>
                    <a:cubicBezTo>
                      <a:pt x="388" y="9"/>
                      <a:pt x="353" y="1"/>
                      <a:pt x="319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2" name="Google Shape;4272;p37"/>
              <p:cNvSpPr/>
              <p:nvPr/>
            </p:nvSpPr>
            <p:spPr>
              <a:xfrm>
                <a:off x="3641666" y="3942214"/>
                <a:ext cx="59065" cy="63901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1242" extrusionOk="0">
                    <a:moveTo>
                      <a:pt x="912" y="0"/>
                    </a:moveTo>
                    <a:cubicBezTo>
                      <a:pt x="902" y="0"/>
                      <a:pt x="892" y="1"/>
                      <a:pt x="882" y="2"/>
                    </a:cubicBezTo>
                    <a:cubicBezTo>
                      <a:pt x="768" y="19"/>
                      <a:pt x="694" y="110"/>
                      <a:pt x="687" y="224"/>
                    </a:cubicBezTo>
                    <a:cubicBezTo>
                      <a:pt x="687" y="235"/>
                      <a:pt x="687" y="245"/>
                      <a:pt x="683" y="255"/>
                    </a:cubicBezTo>
                    <a:cubicBezTo>
                      <a:pt x="680" y="282"/>
                      <a:pt x="673" y="305"/>
                      <a:pt x="667" y="329"/>
                    </a:cubicBezTo>
                    <a:cubicBezTo>
                      <a:pt x="643" y="376"/>
                      <a:pt x="630" y="426"/>
                      <a:pt x="610" y="474"/>
                    </a:cubicBezTo>
                    <a:cubicBezTo>
                      <a:pt x="586" y="524"/>
                      <a:pt x="559" y="575"/>
                      <a:pt x="525" y="622"/>
                    </a:cubicBezTo>
                    <a:cubicBezTo>
                      <a:pt x="521" y="625"/>
                      <a:pt x="521" y="628"/>
                      <a:pt x="518" y="632"/>
                    </a:cubicBezTo>
                    <a:cubicBezTo>
                      <a:pt x="512" y="642"/>
                      <a:pt x="501" y="649"/>
                      <a:pt x="495" y="659"/>
                    </a:cubicBezTo>
                    <a:cubicBezTo>
                      <a:pt x="471" y="682"/>
                      <a:pt x="448" y="709"/>
                      <a:pt x="420" y="729"/>
                    </a:cubicBezTo>
                    <a:cubicBezTo>
                      <a:pt x="420" y="733"/>
                      <a:pt x="411" y="740"/>
                      <a:pt x="404" y="746"/>
                    </a:cubicBezTo>
                    <a:cubicBezTo>
                      <a:pt x="397" y="750"/>
                      <a:pt x="391" y="757"/>
                      <a:pt x="380" y="760"/>
                    </a:cubicBezTo>
                    <a:cubicBezTo>
                      <a:pt x="353" y="780"/>
                      <a:pt x="327" y="793"/>
                      <a:pt x="296" y="810"/>
                    </a:cubicBezTo>
                    <a:cubicBezTo>
                      <a:pt x="293" y="810"/>
                      <a:pt x="290" y="810"/>
                      <a:pt x="286" y="813"/>
                    </a:cubicBezTo>
                    <a:cubicBezTo>
                      <a:pt x="276" y="817"/>
                      <a:pt x="263" y="824"/>
                      <a:pt x="249" y="827"/>
                    </a:cubicBezTo>
                    <a:cubicBezTo>
                      <a:pt x="215" y="838"/>
                      <a:pt x="182" y="847"/>
                      <a:pt x="151" y="861"/>
                    </a:cubicBezTo>
                    <a:cubicBezTo>
                      <a:pt x="57" y="888"/>
                      <a:pt x="0" y="975"/>
                      <a:pt x="10" y="1073"/>
                    </a:cubicBezTo>
                    <a:cubicBezTo>
                      <a:pt x="27" y="1174"/>
                      <a:pt x="105" y="1228"/>
                      <a:pt x="202" y="1238"/>
                    </a:cubicBezTo>
                    <a:cubicBezTo>
                      <a:pt x="221" y="1240"/>
                      <a:pt x="240" y="1241"/>
                      <a:pt x="259" y="1241"/>
                    </a:cubicBezTo>
                    <a:cubicBezTo>
                      <a:pt x="375" y="1241"/>
                      <a:pt x="492" y="1200"/>
                      <a:pt x="596" y="1150"/>
                    </a:cubicBezTo>
                    <a:cubicBezTo>
                      <a:pt x="707" y="1100"/>
                      <a:pt x="808" y="1026"/>
                      <a:pt x="892" y="939"/>
                    </a:cubicBezTo>
                    <a:cubicBezTo>
                      <a:pt x="990" y="838"/>
                      <a:pt x="1060" y="716"/>
                      <a:pt x="1111" y="585"/>
                    </a:cubicBezTo>
                    <a:cubicBezTo>
                      <a:pt x="1141" y="514"/>
                      <a:pt x="1138" y="443"/>
                      <a:pt x="1141" y="373"/>
                    </a:cubicBezTo>
                    <a:cubicBezTo>
                      <a:pt x="1148" y="302"/>
                      <a:pt x="1138" y="232"/>
                      <a:pt x="1127" y="164"/>
                    </a:cubicBezTo>
                    <a:cubicBezTo>
                      <a:pt x="1118" y="114"/>
                      <a:pt x="1067" y="53"/>
                      <a:pt x="1023" y="30"/>
                    </a:cubicBezTo>
                    <a:cubicBezTo>
                      <a:pt x="988" y="10"/>
                      <a:pt x="951" y="0"/>
                      <a:pt x="912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3" name="Google Shape;4273;p37"/>
              <p:cNvSpPr/>
              <p:nvPr/>
            </p:nvSpPr>
            <p:spPr>
              <a:xfrm>
                <a:off x="3676599" y="3765537"/>
                <a:ext cx="35243" cy="85356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659" extrusionOk="0">
                    <a:moveTo>
                      <a:pt x="99" y="454"/>
                    </a:moveTo>
                    <a:cubicBezTo>
                      <a:pt x="102" y="461"/>
                      <a:pt x="104" y="466"/>
                      <a:pt x="106" y="469"/>
                    </a:cubicBezTo>
                    <a:lnTo>
                      <a:pt x="106" y="469"/>
                    </a:lnTo>
                    <a:cubicBezTo>
                      <a:pt x="104" y="464"/>
                      <a:pt x="102" y="459"/>
                      <a:pt x="99" y="454"/>
                    </a:cubicBezTo>
                    <a:close/>
                    <a:moveTo>
                      <a:pt x="243" y="0"/>
                    </a:moveTo>
                    <a:cubicBezTo>
                      <a:pt x="204" y="0"/>
                      <a:pt x="166" y="10"/>
                      <a:pt x="136" y="30"/>
                    </a:cubicBezTo>
                    <a:cubicBezTo>
                      <a:pt x="61" y="77"/>
                      <a:pt x="1" y="184"/>
                      <a:pt x="35" y="276"/>
                    </a:cubicBezTo>
                    <a:cubicBezTo>
                      <a:pt x="55" y="322"/>
                      <a:pt x="69" y="369"/>
                      <a:pt x="85" y="417"/>
                    </a:cubicBezTo>
                    <a:cubicBezTo>
                      <a:pt x="102" y="458"/>
                      <a:pt x="111" y="478"/>
                      <a:pt x="110" y="478"/>
                    </a:cubicBezTo>
                    <a:cubicBezTo>
                      <a:pt x="110" y="478"/>
                      <a:pt x="109" y="475"/>
                      <a:pt x="106" y="469"/>
                    </a:cubicBezTo>
                    <a:lnTo>
                      <a:pt x="106" y="469"/>
                    </a:lnTo>
                    <a:cubicBezTo>
                      <a:pt x="109" y="476"/>
                      <a:pt x="111" y="482"/>
                      <a:pt x="112" y="487"/>
                    </a:cubicBezTo>
                    <a:cubicBezTo>
                      <a:pt x="122" y="511"/>
                      <a:pt x="129" y="538"/>
                      <a:pt x="139" y="562"/>
                    </a:cubicBezTo>
                    <a:cubicBezTo>
                      <a:pt x="153" y="608"/>
                      <a:pt x="166" y="659"/>
                      <a:pt x="176" y="709"/>
                    </a:cubicBezTo>
                    <a:cubicBezTo>
                      <a:pt x="176" y="713"/>
                      <a:pt x="179" y="730"/>
                      <a:pt x="183" y="743"/>
                    </a:cubicBezTo>
                    <a:cubicBezTo>
                      <a:pt x="186" y="764"/>
                      <a:pt x="190" y="784"/>
                      <a:pt x="190" y="807"/>
                    </a:cubicBezTo>
                    <a:cubicBezTo>
                      <a:pt x="193" y="854"/>
                      <a:pt x="193" y="902"/>
                      <a:pt x="193" y="949"/>
                    </a:cubicBezTo>
                    <a:cubicBezTo>
                      <a:pt x="190" y="975"/>
                      <a:pt x="190" y="999"/>
                      <a:pt x="186" y="1026"/>
                    </a:cubicBezTo>
                    <a:lnTo>
                      <a:pt x="186" y="1029"/>
                    </a:lnTo>
                    <a:cubicBezTo>
                      <a:pt x="183" y="1040"/>
                      <a:pt x="183" y="1050"/>
                      <a:pt x="179" y="1056"/>
                    </a:cubicBezTo>
                    <a:cubicBezTo>
                      <a:pt x="173" y="1107"/>
                      <a:pt x="159" y="1157"/>
                      <a:pt x="145" y="1208"/>
                    </a:cubicBezTo>
                    <a:cubicBezTo>
                      <a:pt x="136" y="1231"/>
                      <a:pt x="129" y="1255"/>
                      <a:pt x="119" y="1278"/>
                    </a:cubicBezTo>
                    <a:cubicBezTo>
                      <a:pt x="116" y="1289"/>
                      <a:pt x="109" y="1298"/>
                      <a:pt x="102" y="1312"/>
                    </a:cubicBezTo>
                    <a:cubicBezTo>
                      <a:pt x="52" y="1420"/>
                      <a:pt x="69" y="1568"/>
                      <a:pt x="186" y="1629"/>
                    </a:cubicBezTo>
                    <a:cubicBezTo>
                      <a:pt x="223" y="1649"/>
                      <a:pt x="265" y="1659"/>
                      <a:pt x="307" y="1659"/>
                    </a:cubicBezTo>
                    <a:cubicBezTo>
                      <a:pt x="387" y="1659"/>
                      <a:pt x="466" y="1622"/>
                      <a:pt x="506" y="1545"/>
                    </a:cubicBezTo>
                    <a:cubicBezTo>
                      <a:pt x="624" y="1319"/>
                      <a:pt x="684" y="1063"/>
                      <a:pt x="675" y="807"/>
                    </a:cubicBezTo>
                    <a:cubicBezTo>
                      <a:pt x="667" y="680"/>
                      <a:pt x="650" y="551"/>
                      <a:pt x="614" y="430"/>
                    </a:cubicBezTo>
                    <a:cubicBezTo>
                      <a:pt x="570" y="289"/>
                      <a:pt x="499" y="175"/>
                      <a:pt x="402" y="63"/>
                    </a:cubicBezTo>
                    <a:cubicBezTo>
                      <a:pt x="363" y="23"/>
                      <a:pt x="302" y="0"/>
                      <a:pt x="243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4" name="Google Shape;4274;p37"/>
              <p:cNvSpPr/>
              <p:nvPr/>
            </p:nvSpPr>
            <p:spPr>
              <a:xfrm>
                <a:off x="3638887" y="3632387"/>
                <a:ext cx="26034" cy="98630"/>
              </a:xfrm>
              <a:custGeom>
                <a:avLst/>
                <a:gdLst/>
                <a:ahLst/>
                <a:cxnLst/>
                <a:rect l="l" t="t" r="r" b="b"/>
                <a:pathLst>
                  <a:path w="506" h="1917" extrusionOk="0">
                    <a:moveTo>
                      <a:pt x="254" y="0"/>
                    </a:moveTo>
                    <a:cubicBezTo>
                      <a:pt x="154" y="0"/>
                      <a:pt x="54" y="66"/>
                      <a:pt x="50" y="197"/>
                    </a:cubicBezTo>
                    <a:cubicBezTo>
                      <a:pt x="41" y="460"/>
                      <a:pt x="34" y="723"/>
                      <a:pt x="24" y="982"/>
                    </a:cubicBezTo>
                    <a:cubicBezTo>
                      <a:pt x="20" y="1113"/>
                      <a:pt x="17" y="1240"/>
                      <a:pt x="14" y="1369"/>
                    </a:cubicBezTo>
                    <a:cubicBezTo>
                      <a:pt x="7" y="1523"/>
                      <a:pt x="0" y="1672"/>
                      <a:pt x="75" y="1813"/>
                    </a:cubicBezTo>
                    <a:cubicBezTo>
                      <a:pt x="111" y="1882"/>
                      <a:pt x="183" y="1917"/>
                      <a:pt x="254" y="1917"/>
                    </a:cubicBezTo>
                    <a:cubicBezTo>
                      <a:pt x="326" y="1917"/>
                      <a:pt x="397" y="1882"/>
                      <a:pt x="434" y="1813"/>
                    </a:cubicBezTo>
                    <a:cubicBezTo>
                      <a:pt x="505" y="1678"/>
                      <a:pt x="502" y="1534"/>
                      <a:pt x="495" y="1382"/>
                    </a:cubicBezTo>
                    <a:lnTo>
                      <a:pt x="485" y="982"/>
                    </a:lnTo>
                    <a:cubicBezTo>
                      <a:pt x="474" y="723"/>
                      <a:pt x="468" y="460"/>
                      <a:pt x="458" y="197"/>
                    </a:cubicBezTo>
                    <a:cubicBezTo>
                      <a:pt x="455" y="66"/>
                      <a:pt x="354" y="0"/>
                      <a:pt x="254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5" name="Google Shape;4275;p37"/>
              <p:cNvSpPr/>
              <p:nvPr/>
            </p:nvSpPr>
            <p:spPr>
              <a:xfrm>
                <a:off x="3607864" y="3485808"/>
                <a:ext cx="43012" cy="79387"/>
              </a:xfrm>
              <a:custGeom>
                <a:avLst/>
                <a:gdLst/>
                <a:ahLst/>
                <a:cxnLst/>
                <a:rect l="l" t="t" r="r" b="b"/>
                <a:pathLst>
                  <a:path w="836" h="1543" extrusionOk="0">
                    <a:moveTo>
                      <a:pt x="144" y="1"/>
                    </a:moveTo>
                    <a:cubicBezTo>
                      <a:pt x="119" y="1"/>
                      <a:pt x="93" y="9"/>
                      <a:pt x="72" y="26"/>
                    </a:cubicBezTo>
                    <a:cubicBezTo>
                      <a:pt x="21" y="64"/>
                      <a:pt x="0" y="138"/>
                      <a:pt x="38" y="191"/>
                    </a:cubicBezTo>
                    <a:cubicBezTo>
                      <a:pt x="156" y="377"/>
                      <a:pt x="243" y="559"/>
                      <a:pt x="297" y="767"/>
                    </a:cubicBezTo>
                    <a:cubicBezTo>
                      <a:pt x="310" y="821"/>
                      <a:pt x="320" y="871"/>
                      <a:pt x="327" y="926"/>
                    </a:cubicBezTo>
                    <a:lnTo>
                      <a:pt x="327" y="929"/>
                    </a:lnTo>
                    <a:cubicBezTo>
                      <a:pt x="330" y="943"/>
                      <a:pt x="330" y="955"/>
                      <a:pt x="334" y="969"/>
                    </a:cubicBezTo>
                    <a:cubicBezTo>
                      <a:pt x="334" y="996"/>
                      <a:pt x="337" y="1027"/>
                      <a:pt x="337" y="1056"/>
                    </a:cubicBezTo>
                    <a:cubicBezTo>
                      <a:pt x="341" y="1107"/>
                      <a:pt x="337" y="1161"/>
                      <a:pt x="334" y="1215"/>
                    </a:cubicBezTo>
                    <a:cubicBezTo>
                      <a:pt x="334" y="1246"/>
                      <a:pt x="330" y="1272"/>
                      <a:pt x="334" y="1302"/>
                    </a:cubicBezTo>
                    <a:cubicBezTo>
                      <a:pt x="344" y="1376"/>
                      <a:pt x="364" y="1423"/>
                      <a:pt x="408" y="1481"/>
                    </a:cubicBezTo>
                    <a:cubicBezTo>
                      <a:pt x="443" y="1524"/>
                      <a:pt x="496" y="1543"/>
                      <a:pt x="549" y="1543"/>
                    </a:cubicBezTo>
                    <a:cubicBezTo>
                      <a:pt x="608" y="1543"/>
                      <a:pt x="668" y="1520"/>
                      <a:pt x="707" y="1481"/>
                    </a:cubicBezTo>
                    <a:cubicBezTo>
                      <a:pt x="835" y="1359"/>
                      <a:pt x="788" y="1151"/>
                      <a:pt x="762" y="999"/>
                    </a:cubicBezTo>
                    <a:cubicBezTo>
                      <a:pt x="741" y="882"/>
                      <a:pt x="707" y="767"/>
                      <a:pt x="664" y="656"/>
                    </a:cubicBezTo>
                    <a:cubicBezTo>
                      <a:pt x="566" y="417"/>
                      <a:pt x="435" y="205"/>
                      <a:pt x="236" y="37"/>
                    </a:cubicBezTo>
                    <a:cubicBezTo>
                      <a:pt x="210" y="14"/>
                      <a:pt x="176" y="1"/>
                      <a:pt x="144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6" name="Google Shape;4276;p37"/>
              <p:cNvSpPr/>
              <p:nvPr/>
            </p:nvSpPr>
            <p:spPr>
              <a:xfrm>
                <a:off x="3506355" y="3385019"/>
                <a:ext cx="47540" cy="101099"/>
              </a:xfrm>
              <a:custGeom>
                <a:avLst/>
                <a:gdLst/>
                <a:ahLst/>
                <a:cxnLst/>
                <a:rect l="l" t="t" r="r" b="b"/>
                <a:pathLst>
                  <a:path w="924" h="1965" extrusionOk="0">
                    <a:moveTo>
                      <a:pt x="181" y="0"/>
                    </a:moveTo>
                    <a:cubicBezTo>
                      <a:pt x="167" y="0"/>
                      <a:pt x="153" y="2"/>
                      <a:pt x="139" y="6"/>
                    </a:cubicBezTo>
                    <a:cubicBezTo>
                      <a:pt x="45" y="33"/>
                      <a:pt x="1" y="127"/>
                      <a:pt x="18" y="218"/>
                    </a:cubicBezTo>
                    <a:cubicBezTo>
                      <a:pt x="72" y="501"/>
                      <a:pt x="139" y="781"/>
                      <a:pt x="219" y="1056"/>
                    </a:cubicBezTo>
                    <a:cubicBezTo>
                      <a:pt x="260" y="1188"/>
                      <a:pt x="304" y="1319"/>
                      <a:pt x="351" y="1451"/>
                    </a:cubicBezTo>
                    <a:cubicBezTo>
                      <a:pt x="375" y="1514"/>
                      <a:pt x="398" y="1581"/>
                      <a:pt x="421" y="1645"/>
                    </a:cubicBezTo>
                    <a:cubicBezTo>
                      <a:pt x="455" y="1730"/>
                      <a:pt x="502" y="1797"/>
                      <a:pt x="556" y="1871"/>
                    </a:cubicBezTo>
                    <a:cubicBezTo>
                      <a:pt x="598" y="1927"/>
                      <a:pt x="656" y="1964"/>
                      <a:pt x="720" y="1964"/>
                    </a:cubicBezTo>
                    <a:cubicBezTo>
                      <a:pt x="743" y="1964"/>
                      <a:pt x="768" y="1959"/>
                      <a:pt x="792" y="1948"/>
                    </a:cubicBezTo>
                    <a:cubicBezTo>
                      <a:pt x="880" y="1912"/>
                      <a:pt x="923" y="1821"/>
                      <a:pt x="903" y="1726"/>
                    </a:cubicBezTo>
                    <a:cubicBezTo>
                      <a:pt x="883" y="1649"/>
                      <a:pt x="873" y="1575"/>
                      <a:pt x="839" y="1501"/>
                    </a:cubicBezTo>
                    <a:cubicBezTo>
                      <a:pt x="813" y="1437"/>
                      <a:pt x="782" y="1376"/>
                      <a:pt x="752" y="1312"/>
                    </a:cubicBezTo>
                    <a:cubicBezTo>
                      <a:pt x="698" y="1188"/>
                      <a:pt x="647" y="1064"/>
                      <a:pt x="600" y="935"/>
                    </a:cubicBezTo>
                    <a:cubicBezTo>
                      <a:pt x="502" y="669"/>
                      <a:pt x="421" y="400"/>
                      <a:pt x="351" y="127"/>
                    </a:cubicBezTo>
                    <a:cubicBezTo>
                      <a:pt x="331" y="51"/>
                      <a:pt x="257" y="0"/>
                      <a:pt x="181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7" name="Google Shape;4277;p37"/>
              <p:cNvSpPr/>
              <p:nvPr/>
            </p:nvSpPr>
            <p:spPr>
              <a:xfrm>
                <a:off x="3500644" y="3754321"/>
                <a:ext cx="25519" cy="80211"/>
              </a:xfrm>
              <a:custGeom>
                <a:avLst/>
                <a:gdLst/>
                <a:ahLst/>
                <a:cxnLst/>
                <a:rect l="l" t="t" r="r" b="b"/>
                <a:pathLst>
                  <a:path w="496" h="1559" extrusionOk="0">
                    <a:moveTo>
                      <a:pt x="336" y="1"/>
                    </a:moveTo>
                    <a:cubicBezTo>
                      <a:pt x="273" y="1"/>
                      <a:pt x="202" y="40"/>
                      <a:pt x="189" y="107"/>
                    </a:cubicBezTo>
                    <a:cubicBezTo>
                      <a:pt x="156" y="309"/>
                      <a:pt x="112" y="511"/>
                      <a:pt x="78" y="708"/>
                    </a:cubicBezTo>
                    <a:cubicBezTo>
                      <a:pt x="41" y="924"/>
                      <a:pt x="1" y="1137"/>
                      <a:pt x="1" y="1355"/>
                    </a:cubicBezTo>
                    <a:cubicBezTo>
                      <a:pt x="1" y="1460"/>
                      <a:pt x="78" y="1544"/>
                      <a:pt x="179" y="1557"/>
                    </a:cubicBezTo>
                    <a:cubicBezTo>
                      <a:pt x="189" y="1558"/>
                      <a:pt x="198" y="1559"/>
                      <a:pt x="207" y="1559"/>
                    </a:cubicBezTo>
                    <a:cubicBezTo>
                      <a:pt x="297" y="1559"/>
                      <a:pt x="390" y="1500"/>
                      <a:pt x="408" y="1409"/>
                    </a:cubicBezTo>
                    <a:cubicBezTo>
                      <a:pt x="495" y="999"/>
                      <a:pt x="462" y="564"/>
                      <a:pt x="479" y="147"/>
                    </a:cubicBezTo>
                    <a:cubicBezTo>
                      <a:pt x="482" y="76"/>
                      <a:pt x="422" y="12"/>
                      <a:pt x="351" y="2"/>
                    </a:cubicBezTo>
                    <a:cubicBezTo>
                      <a:pt x="346" y="1"/>
                      <a:pt x="341" y="1"/>
                      <a:pt x="336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8" name="Google Shape;4278;p37"/>
              <p:cNvSpPr/>
              <p:nvPr/>
            </p:nvSpPr>
            <p:spPr>
              <a:xfrm>
                <a:off x="3493029" y="3950703"/>
                <a:ext cx="52222" cy="100791"/>
              </a:xfrm>
              <a:custGeom>
                <a:avLst/>
                <a:gdLst/>
                <a:ahLst/>
                <a:cxnLst/>
                <a:rect l="l" t="t" r="r" b="b"/>
                <a:pathLst>
                  <a:path w="1015" h="1959" extrusionOk="0">
                    <a:moveTo>
                      <a:pt x="289" y="0"/>
                    </a:moveTo>
                    <a:cubicBezTo>
                      <a:pt x="222" y="0"/>
                      <a:pt x="153" y="37"/>
                      <a:pt x="122" y="120"/>
                    </a:cubicBezTo>
                    <a:cubicBezTo>
                      <a:pt x="7" y="433"/>
                      <a:pt x="1" y="783"/>
                      <a:pt x="82" y="1106"/>
                    </a:cubicBezTo>
                    <a:cubicBezTo>
                      <a:pt x="166" y="1440"/>
                      <a:pt x="361" y="1776"/>
                      <a:pt x="680" y="1931"/>
                    </a:cubicBezTo>
                    <a:cubicBezTo>
                      <a:pt x="716" y="1949"/>
                      <a:pt x="754" y="1958"/>
                      <a:pt x="790" y="1958"/>
                    </a:cubicBezTo>
                    <a:cubicBezTo>
                      <a:pt x="850" y="1958"/>
                      <a:pt x="908" y="1933"/>
                      <a:pt x="950" y="1880"/>
                    </a:cubicBezTo>
                    <a:cubicBezTo>
                      <a:pt x="1014" y="1790"/>
                      <a:pt x="1000" y="1689"/>
                      <a:pt x="933" y="1608"/>
                    </a:cubicBezTo>
                    <a:lnTo>
                      <a:pt x="933" y="1608"/>
                    </a:lnTo>
                    <a:cubicBezTo>
                      <a:pt x="937" y="1613"/>
                      <a:pt x="939" y="1615"/>
                      <a:pt x="939" y="1615"/>
                    </a:cubicBezTo>
                    <a:cubicBezTo>
                      <a:pt x="939" y="1615"/>
                      <a:pt x="922" y="1593"/>
                      <a:pt x="920" y="1588"/>
                    </a:cubicBezTo>
                    <a:cubicBezTo>
                      <a:pt x="903" y="1568"/>
                      <a:pt x="886" y="1544"/>
                      <a:pt x="870" y="1524"/>
                    </a:cubicBezTo>
                    <a:cubicBezTo>
                      <a:pt x="856" y="1510"/>
                      <a:pt x="845" y="1497"/>
                      <a:pt x="832" y="1481"/>
                    </a:cubicBezTo>
                    <a:cubicBezTo>
                      <a:pt x="829" y="1476"/>
                      <a:pt x="825" y="1473"/>
                      <a:pt x="825" y="1473"/>
                    </a:cubicBezTo>
                    <a:cubicBezTo>
                      <a:pt x="785" y="1420"/>
                      <a:pt x="744" y="1366"/>
                      <a:pt x="708" y="1308"/>
                    </a:cubicBezTo>
                    <a:cubicBezTo>
                      <a:pt x="671" y="1251"/>
                      <a:pt x="634" y="1194"/>
                      <a:pt x="600" y="1133"/>
                    </a:cubicBezTo>
                    <a:cubicBezTo>
                      <a:pt x="583" y="1100"/>
                      <a:pt x="563" y="1066"/>
                      <a:pt x="546" y="1032"/>
                    </a:cubicBezTo>
                    <a:cubicBezTo>
                      <a:pt x="542" y="1022"/>
                      <a:pt x="539" y="1012"/>
                      <a:pt x="533" y="1002"/>
                    </a:cubicBezTo>
                    <a:cubicBezTo>
                      <a:pt x="533" y="999"/>
                      <a:pt x="526" y="982"/>
                      <a:pt x="522" y="972"/>
                    </a:cubicBezTo>
                    <a:cubicBezTo>
                      <a:pt x="425" y="719"/>
                      <a:pt x="394" y="477"/>
                      <a:pt x="455" y="211"/>
                    </a:cubicBezTo>
                    <a:cubicBezTo>
                      <a:pt x="485" y="81"/>
                      <a:pt x="388" y="0"/>
                      <a:pt x="289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9" name="Google Shape;4279;p37"/>
              <p:cNvSpPr/>
              <p:nvPr/>
            </p:nvSpPr>
            <p:spPr>
              <a:xfrm>
                <a:off x="3627929" y="4036211"/>
                <a:ext cx="56698" cy="35243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685" extrusionOk="0">
                    <a:moveTo>
                      <a:pt x="879" y="0"/>
                    </a:moveTo>
                    <a:cubicBezTo>
                      <a:pt x="867" y="0"/>
                      <a:pt x="855" y="1"/>
                      <a:pt x="843" y="4"/>
                    </a:cubicBezTo>
                    <a:cubicBezTo>
                      <a:pt x="772" y="10"/>
                      <a:pt x="728" y="47"/>
                      <a:pt x="687" y="101"/>
                    </a:cubicBezTo>
                    <a:lnTo>
                      <a:pt x="684" y="105"/>
                    </a:lnTo>
                    <a:cubicBezTo>
                      <a:pt x="683" y="108"/>
                      <a:pt x="681" y="110"/>
                      <a:pt x="680" y="112"/>
                    </a:cubicBezTo>
                    <a:lnTo>
                      <a:pt x="680" y="112"/>
                    </a:lnTo>
                    <a:cubicBezTo>
                      <a:pt x="680" y="112"/>
                      <a:pt x="680" y="112"/>
                      <a:pt x="681" y="111"/>
                    </a:cubicBezTo>
                    <a:lnTo>
                      <a:pt x="681" y="111"/>
                    </a:lnTo>
                    <a:cubicBezTo>
                      <a:pt x="680" y="113"/>
                      <a:pt x="678" y="115"/>
                      <a:pt x="677" y="117"/>
                    </a:cubicBezTo>
                    <a:lnTo>
                      <a:pt x="677" y="117"/>
                    </a:lnTo>
                    <a:cubicBezTo>
                      <a:pt x="678" y="116"/>
                      <a:pt x="679" y="114"/>
                      <a:pt x="680" y="112"/>
                    </a:cubicBezTo>
                    <a:lnTo>
                      <a:pt x="680" y="112"/>
                    </a:lnTo>
                    <a:cubicBezTo>
                      <a:pt x="678" y="114"/>
                      <a:pt x="678" y="115"/>
                      <a:pt x="676" y="118"/>
                    </a:cubicBezTo>
                    <a:lnTo>
                      <a:pt x="676" y="118"/>
                    </a:lnTo>
                    <a:cubicBezTo>
                      <a:pt x="676" y="118"/>
                      <a:pt x="676" y="117"/>
                      <a:pt x="677" y="117"/>
                    </a:cubicBezTo>
                    <a:lnTo>
                      <a:pt x="677" y="117"/>
                    </a:lnTo>
                    <a:cubicBezTo>
                      <a:pt x="676" y="119"/>
                      <a:pt x="675" y="120"/>
                      <a:pt x="675" y="121"/>
                    </a:cubicBezTo>
                    <a:cubicBezTo>
                      <a:pt x="675" y="120"/>
                      <a:pt x="676" y="119"/>
                      <a:pt x="676" y="118"/>
                    </a:cubicBezTo>
                    <a:lnTo>
                      <a:pt x="676" y="118"/>
                    </a:lnTo>
                    <a:cubicBezTo>
                      <a:pt x="670" y="126"/>
                      <a:pt x="662" y="134"/>
                      <a:pt x="654" y="142"/>
                    </a:cubicBezTo>
                    <a:cubicBezTo>
                      <a:pt x="634" y="165"/>
                      <a:pt x="611" y="185"/>
                      <a:pt x="583" y="206"/>
                    </a:cubicBezTo>
                    <a:cubicBezTo>
                      <a:pt x="583" y="209"/>
                      <a:pt x="580" y="209"/>
                      <a:pt x="580" y="212"/>
                    </a:cubicBezTo>
                    <a:lnTo>
                      <a:pt x="577" y="212"/>
                    </a:lnTo>
                    <a:cubicBezTo>
                      <a:pt x="566" y="218"/>
                      <a:pt x="553" y="229"/>
                      <a:pt x="543" y="235"/>
                    </a:cubicBezTo>
                    <a:cubicBezTo>
                      <a:pt x="516" y="252"/>
                      <a:pt x="485" y="269"/>
                      <a:pt x="459" y="283"/>
                    </a:cubicBezTo>
                    <a:cubicBezTo>
                      <a:pt x="452" y="286"/>
                      <a:pt x="445" y="290"/>
                      <a:pt x="439" y="293"/>
                    </a:cubicBezTo>
                    <a:cubicBezTo>
                      <a:pt x="435" y="296"/>
                      <a:pt x="432" y="296"/>
                      <a:pt x="432" y="296"/>
                    </a:cubicBezTo>
                    <a:cubicBezTo>
                      <a:pt x="415" y="303"/>
                      <a:pt x="401" y="310"/>
                      <a:pt x="384" y="316"/>
                    </a:cubicBezTo>
                    <a:cubicBezTo>
                      <a:pt x="378" y="319"/>
                      <a:pt x="372" y="319"/>
                      <a:pt x="364" y="323"/>
                    </a:cubicBezTo>
                    <a:cubicBezTo>
                      <a:pt x="351" y="330"/>
                      <a:pt x="338" y="333"/>
                      <a:pt x="324" y="336"/>
                    </a:cubicBezTo>
                    <a:cubicBezTo>
                      <a:pt x="308" y="344"/>
                      <a:pt x="291" y="347"/>
                      <a:pt x="277" y="350"/>
                    </a:cubicBezTo>
                    <a:cubicBezTo>
                      <a:pt x="271" y="350"/>
                      <a:pt x="263" y="353"/>
                      <a:pt x="254" y="353"/>
                    </a:cubicBezTo>
                    <a:cubicBezTo>
                      <a:pt x="227" y="353"/>
                      <a:pt x="196" y="360"/>
                      <a:pt x="166" y="360"/>
                    </a:cubicBezTo>
                    <a:cubicBezTo>
                      <a:pt x="86" y="360"/>
                      <a:pt x="21" y="417"/>
                      <a:pt x="11" y="495"/>
                    </a:cubicBezTo>
                    <a:cubicBezTo>
                      <a:pt x="1" y="566"/>
                      <a:pt x="45" y="653"/>
                      <a:pt x="122" y="667"/>
                    </a:cubicBezTo>
                    <a:cubicBezTo>
                      <a:pt x="186" y="678"/>
                      <a:pt x="253" y="684"/>
                      <a:pt x="320" y="684"/>
                    </a:cubicBezTo>
                    <a:cubicBezTo>
                      <a:pt x="418" y="684"/>
                      <a:pt x="517" y="670"/>
                      <a:pt x="607" y="636"/>
                    </a:cubicBezTo>
                    <a:cubicBezTo>
                      <a:pt x="762" y="579"/>
                      <a:pt x="906" y="488"/>
                      <a:pt x="1018" y="360"/>
                    </a:cubicBezTo>
                    <a:cubicBezTo>
                      <a:pt x="1102" y="263"/>
                      <a:pt x="1102" y="125"/>
                      <a:pt x="998" y="44"/>
                    </a:cubicBezTo>
                    <a:cubicBezTo>
                      <a:pt x="960" y="15"/>
                      <a:pt x="922" y="0"/>
                      <a:pt x="879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0" name="Google Shape;4280;p37"/>
              <p:cNvSpPr/>
              <p:nvPr/>
            </p:nvSpPr>
            <p:spPr>
              <a:xfrm>
                <a:off x="3614809" y="3761421"/>
                <a:ext cx="29481" cy="124972"/>
              </a:xfrm>
              <a:custGeom>
                <a:avLst/>
                <a:gdLst/>
                <a:ahLst/>
                <a:cxnLst/>
                <a:rect l="l" t="t" r="r" b="b"/>
                <a:pathLst>
                  <a:path w="573" h="2429" extrusionOk="0">
                    <a:moveTo>
                      <a:pt x="223" y="1"/>
                    </a:moveTo>
                    <a:cubicBezTo>
                      <a:pt x="121" y="1"/>
                      <a:pt x="23" y="71"/>
                      <a:pt x="13" y="207"/>
                    </a:cubicBezTo>
                    <a:cubicBezTo>
                      <a:pt x="0" y="382"/>
                      <a:pt x="24" y="547"/>
                      <a:pt x="44" y="719"/>
                    </a:cubicBezTo>
                    <a:cubicBezTo>
                      <a:pt x="64" y="884"/>
                      <a:pt x="81" y="1049"/>
                      <a:pt x="91" y="1214"/>
                    </a:cubicBezTo>
                    <a:cubicBezTo>
                      <a:pt x="111" y="1551"/>
                      <a:pt x="114" y="1887"/>
                      <a:pt x="111" y="2224"/>
                    </a:cubicBezTo>
                    <a:cubicBezTo>
                      <a:pt x="108" y="2335"/>
                      <a:pt x="206" y="2429"/>
                      <a:pt x="313" y="2429"/>
                    </a:cubicBezTo>
                    <a:cubicBezTo>
                      <a:pt x="434" y="2429"/>
                      <a:pt x="502" y="2335"/>
                      <a:pt x="515" y="2224"/>
                    </a:cubicBezTo>
                    <a:cubicBezTo>
                      <a:pt x="555" y="1880"/>
                      <a:pt x="572" y="1540"/>
                      <a:pt x="563" y="1193"/>
                    </a:cubicBezTo>
                    <a:cubicBezTo>
                      <a:pt x="555" y="853"/>
                      <a:pt x="563" y="469"/>
                      <a:pt x="434" y="150"/>
                    </a:cubicBezTo>
                    <a:cubicBezTo>
                      <a:pt x="395" y="49"/>
                      <a:pt x="308" y="1"/>
                      <a:pt x="223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1" name="Google Shape;4281;p37"/>
              <p:cNvSpPr/>
              <p:nvPr/>
            </p:nvSpPr>
            <p:spPr>
              <a:xfrm>
                <a:off x="3718582" y="3667012"/>
                <a:ext cx="42961" cy="1144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2224" extrusionOk="0">
                    <a:moveTo>
                      <a:pt x="239" y="0"/>
                    </a:moveTo>
                    <a:cubicBezTo>
                      <a:pt x="202" y="0"/>
                      <a:pt x="164" y="9"/>
                      <a:pt x="131" y="29"/>
                    </a:cubicBezTo>
                    <a:cubicBezTo>
                      <a:pt x="23" y="90"/>
                      <a:pt x="0" y="221"/>
                      <a:pt x="53" y="329"/>
                    </a:cubicBezTo>
                    <a:cubicBezTo>
                      <a:pt x="309" y="841"/>
                      <a:pt x="427" y="1423"/>
                      <a:pt x="323" y="1992"/>
                    </a:cubicBezTo>
                    <a:cubicBezTo>
                      <a:pt x="303" y="2090"/>
                      <a:pt x="350" y="2191"/>
                      <a:pt x="451" y="2217"/>
                    </a:cubicBezTo>
                    <a:cubicBezTo>
                      <a:pt x="467" y="2222"/>
                      <a:pt x="483" y="2224"/>
                      <a:pt x="499" y="2224"/>
                    </a:cubicBezTo>
                    <a:cubicBezTo>
                      <a:pt x="580" y="2224"/>
                      <a:pt x="659" y="2171"/>
                      <a:pt x="676" y="2090"/>
                    </a:cubicBezTo>
                    <a:cubicBezTo>
                      <a:pt x="835" y="1426"/>
                      <a:pt x="768" y="702"/>
                      <a:pt x="431" y="107"/>
                    </a:cubicBezTo>
                    <a:cubicBezTo>
                      <a:pt x="392" y="39"/>
                      <a:pt x="316" y="0"/>
                      <a:pt x="239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2" name="Google Shape;4282;p37"/>
              <p:cNvSpPr/>
              <p:nvPr/>
            </p:nvSpPr>
            <p:spPr>
              <a:xfrm>
                <a:off x="3580493" y="3523006"/>
                <a:ext cx="44196" cy="60814"/>
              </a:xfrm>
              <a:custGeom>
                <a:avLst/>
                <a:gdLst/>
                <a:ahLst/>
                <a:cxnLst/>
                <a:rect l="l" t="t" r="r" b="b"/>
                <a:pathLst>
                  <a:path w="859" h="1182" extrusionOk="0">
                    <a:moveTo>
                      <a:pt x="205" y="0"/>
                    </a:moveTo>
                    <a:cubicBezTo>
                      <a:pt x="165" y="0"/>
                      <a:pt x="125" y="13"/>
                      <a:pt x="91" y="41"/>
                    </a:cubicBezTo>
                    <a:cubicBezTo>
                      <a:pt x="14" y="98"/>
                      <a:pt x="1" y="195"/>
                      <a:pt x="45" y="283"/>
                    </a:cubicBezTo>
                    <a:cubicBezTo>
                      <a:pt x="61" y="317"/>
                      <a:pt x="78" y="354"/>
                      <a:pt x="95" y="391"/>
                    </a:cubicBezTo>
                    <a:cubicBezTo>
                      <a:pt x="112" y="428"/>
                      <a:pt x="135" y="458"/>
                      <a:pt x="159" y="489"/>
                    </a:cubicBezTo>
                    <a:cubicBezTo>
                      <a:pt x="206" y="556"/>
                      <a:pt x="253" y="619"/>
                      <a:pt x="297" y="687"/>
                    </a:cubicBezTo>
                    <a:cubicBezTo>
                      <a:pt x="381" y="818"/>
                      <a:pt x="462" y="956"/>
                      <a:pt x="532" y="1101"/>
                    </a:cubicBezTo>
                    <a:cubicBezTo>
                      <a:pt x="557" y="1154"/>
                      <a:pt x="616" y="1182"/>
                      <a:pt x="673" y="1182"/>
                    </a:cubicBezTo>
                    <a:cubicBezTo>
                      <a:pt x="696" y="1182"/>
                      <a:pt x="718" y="1177"/>
                      <a:pt x="738" y="1169"/>
                    </a:cubicBezTo>
                    <a:cubicBezTo>
                      <a:pt x="809" y="1138"/>
                      <a:pt x="859" y="1051"/>
                      <a:pt x="832" y="973"/>
                    </a:cubicBezTo>
                    <a:cubicBezTo>
                      <a:pt x="778" y="809"/>
                      <a:pt x="711" y="647"/>
                      <a:pt x="637" y="489"/>
                    </a:cubicBezTo>
                    <a:cubicBezTo>
                      <a:pt x="600" y="418"/>
                      <a:pt x="563" y="347"/>
                      <a:pt x="526" y="276"/>
                    </a:cubicBezTo>
                    <a:cubicBezTo>
                      <a:pt x="475" y="189"/>
                      <a:pt x="411" y="122"/>
                      <a:pt x="337" y="54"/>
                    </a:cubicBezTo>
                    <a:cubicBezTo>
                      <a:pt x="300" y="19"/>
                      <a:pt x="253" y="0"/>
                      <a:pt x="205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3" name="Google Shape;4283;p37"/>
              <p:cNvSpPr/>
              <p:nvPr/>
            </p:nvSpPr>
            <p:spPr>
              <a:xfrm>
                <a:off x="3503937" y="3488020"/>
                <a:ext cx="23461" cy="49186"/>
              </a:xfrm>
              <a:custGeom>
                <a:avLst/>
                <a:gdLst/>
                <a:ahLst/>
                <a:cxnLst/>
                <a:rect l="l" t="t" r="r" b="b"/>
                <a:pathLst>
                  <a:path w="456" h="956" extrusionOk="0">
                    <a:moveTo>
                      <a:pt x="175" y="1"/>
                    </a:moveTo>
                    <a:cubicBezTo>
                      <a:pt x="161" y="1"/>
                      <a:pt x="146" y="3"/>
                      <a:pt x="132" y="7"/>
                    </a:cubicBezTo>
                    <a:cubicBezTo>
                      <a:pt x="88" y="21"/>
                      <a:pt x="48" y="47"/>
                      <a:pt x="27" y="88"/>
                    </a:cubicBezTo>
                    <a:cubicBezTo>
                      <a:pt x="4" y="132"/>
                      <a:pt x="1" y="176"/>
                      <a:pt x="7" y="223"/>
                    </a:cubicBezTo>
                    <a:cubicBezTo>
                      <a:pt x="41" y="425"/>
                      <a:pt x="75" y="626"/>
                      <a:pt x="112" y="828"/>
                    </a:cubicBezTo>
                    <a:cubicBezTo>
                      <a:pt x="119" y="869"/>
                      <a:pt x="156" y="912"/>
                      <a:pt x="189" y="933"/>
                    </a:cubicBezTo>
                    <a:cubicBezTo>
                      <a:pt x="214" y="947"/>
                      <a:pt x="250" y="956"/>
                      <a:pt x="282" y="956"/>
                    </a:cubicBezTo>
                    <a:cubicBezTo>
                      <a:pt x="297" y="956"/>
                      <a:pt x="311" y="954"/>
                      <a:pt x="324" y="950"/>
                    </a:cubicBezTo>
                    <a:cubicBezTo>
                      <a:pt x="367" y="936"/>
                      <a:pt x="408" y="909"/>
                      <a:pt x="428" y="869"/>
                    </a:cubicBezTo>
                    <a:cubicBezTo>
                      <a:pt x="452" y="825"/>
                      <a:pt x="456" y="785"/>
                      <a:pt x="445" y="734"/>
                    </a:cubicBezTo>
                    <a:cubicBezTo>
                      <a:pt x="415" y="536"/>
                      <a:pt x="381" y="334"/>
                      <a:pt x="347" y="132"/>
                    </a:cubicBezTo>
                    <a:cubicBezTo>
                      <a:pt x="341" y="88"/>
                      <a:pt x="300" y="44"/>
                      <a:pt x="266" y="24"/>
                    </a:cubicBezTo>
                    <a:cubicBezTo>
                      <a:pt x="241" y="10"/>
                      <a:pt x="208" y="1"/>
                      <a:pt x="175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4" name="Google Shape;4284;p37"/>
            <p:cNvGrpSpPr/>
            <p:nvPr/>
          </p:nvGrpSpPr>
          <p:grpSpPr>
            <a:xfrm>
              <a:off x="5362552" y="3419708"/>
              <a:ext cx="94113" cy="144277"/>
              <a:chOff x="5362552" y="3419708"/>
              <a:chExt cx="94113" cy="144277"/>
            </a:xfrm>
          </p:grpSpPr>
          <p:sp>
            <p:nvSpPr>
              <p:cNvPr id="4285" name="Google Shape;4285;p37"/>
              <p:cNvSpPr/>
              <p:nvPr/>
            </p:nvSpPr>
            <p:spPr>
              <a:xfrm>
                <a:off x="5437350" y="3484351"/>
                <a:ext cx="8007" cy="2708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2067" extrusionOk="0">
                    <a:moveTo>
                      <a:pt x="134" y="1"/>
                    </a:moveTo>
                    <a:cubicBezTo>
                      <a:pt x="66" y="1"/>
                      <a:pt x="0" y="44"/>
                      <a:pt x="2" y="133"/>
                    </a:cubicBezTo>
                    <a:cubicBezTo>
                      <a:pt x="5" y="456"/>
                      <a:pt x="35" y="776"/>
                      <a:pt x="86" y="1092"/>
                    </a:cubicBezTo>
                    <a:cubicBezTo>
                      <a:pt x="109" y="1251"/>
                      <a:pt x="140" y="1409"/>
                      <a:pt x="176" y="1564"/>
                    </a:cubicBezTo>
                    <a:cubicBezTo>
                      <a:pt x="197" y="1641"/>
                      <a:pt x="217" y="1718"/>
                      <a:pt x="244" y="1793"/>
                    </a:cubicBezTo>
                    <a:cubicBezTo>
                      <a:pt x="274" y="1874"/>
                      <a:pt x="318" y="1937"/>
                      <a:pt x="362" y="2008"/>
                    </a:cubicBezTo>
                    <a:cubicBezTo>
                      <a:pt x="389" y="2047"/>
                      <a:pt x="435" y="2066"/>
                      <a:pt x="479" y="2066"/>
                    </a:cubicBezTo>
                    <a:cubicBezTo>
                      <a:pt x="546" y="2066"/>
                      <a:pt x="611" y="2023"/>
                      <a:pt x="605" y="1941"/>
                    </a:cubicBezTo>
                    <a:cubicBezTo>
                      <a:pt x="597" y="1860"/>
                      <a:pt x="597" y="1779"/>
                      <a:pt x="580" y="1701"/>
                    </a:cubicBezTo>
                    <a:cubicBezTo>
                      <a:pt x="560" y="1625"/>
                      <a:pt x="537" y="1547"/>
                      <a:pt x="517" y="1470"/>
                    </a:cubicBezTo>
                    <a:cubicBezTo>
                      <a:pt x="476" y="1328"/>
                      <a:pt x="439" y="1184"/>
                      <a:pt x="409" y="1039"/>
                    </a:cubicBezTo>
                    <a:cubicBezTo>
                      <a:pt x="342" y="742"/>
                      <a:pt x="302" y="439"/>
                      <a:pt x="277" y="133"/>
                    </a:cubicBezTo>
                    <a:cubicBezTo>
                      <a:pt x="273" y="45"/>
                      <a:pt x="202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6" name="Google Shape;4286;p37"/>
              <p:cNvSpPr/>
              <p:nvPr/>
            </p:nvSpPr>
            <p:spPr>
              <a:xfrm>
                <a:off x="5450244" y="3536911"/>
                <a:ext cx="6421" cy="27074"/>
              </a:xfrm>
              <a:custGeom>
                <a:avLst/>
                <a:gdLst/>
                <a:ahLst/>
                <a:cxnLst/>
                <a:rect l="l" t="t" r="r" b="b"/>
                <a:pathLst>
                  <a:path w="490" h="2066" extrusionOk="0">
                    <a:moveTo>
                      <a:pt x="159" y="0"/>
                    </a:moveTo>
                    <a:cubicBezTo>
                      <a:pt x="78" y="0"/>
                      <a:pt x="0" y="71"/>
                      <a:pt x="4" y="155"/>
                    </a:cubicBezTo>
                    <a:cubicBezTo>
                      <a:pt x="11" y="448"/>
                      <a:pt x="17" y="737"/>
                      <a:pt x="28" y="1030"/>
                    </a:cubicBezTo>
                    <a:cubicBezTo>
                      <a:pt x="34" y="1326"/>
                      <a:pt x="38" y="1626"/>
                      <a:pt x="88" y="1922"/>
                    </a:cubicBezTo>
                    <a:cubicBezTo>
                      <a:pt x="104" y="2008"/>
                      <a:pt x="196" y="2066"/>
                      <a:pt x="281" y="2066"/>
                    </a:cubicBezTo>
                    <a:cubicBezTo>
                      <a:pt x="290" y="2066"/>
                      <a:pt x="299" y="2065"/>
                      <a:pt x="307" y="2064"/>
                    </a:cubicBezTo>
                    <a:cubicBezTo>
                      <a:pt x="404" y="2050"/>
                      <a:pt x="475" y="1969"/>
                      <a:pt x="479" y="1868"/>
                    </a:cubicBezTo>
                    <a:cubicBezTo>
                      <a:pt x="489" y="1582"/>
                      <a:pt x="445" y="1296"/>
                      <a:pt x="412" y="1013"/>
                    </a:cubicBezTo>
                    <a:cubicBezTo>
                      <a:pt x="381" y="727"/>
                      <a:pt x="348" y="441"/>
                      <a:pt x="317" y="155"/>
                    </a:cubicBezTo>
                    <a:cubicBezTo>
                      <a:pt x="307" y="71"/>
                      <a:pt x="250" y="0"/>
                      <a:pt x="1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7" name="Google Shape;4287;p37"/>
              <p:cNvSpPr/>
              <p:nvPr/>
            </p:nvSpPr>
            <p:spPr>
              <a:xfrm>
                <a:off x="5411653" y="3530110"/>
                <a:ext cx="6316" cy="2708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067" extrusionOk="0">
                    <a:moveTo>
                      <a:pt x="206" y="1"/>
                    </a:moveTo>
                    <a:cubicBezTo>
                      <a:pt x="108" y="1"/>
                      <a:pt x="47" y="78"/>
                      <a:pt x="37" y="169"/>
                    </a:cubicBezTo>
                    <a:cubicBezTo>
                      <a:pt x="10" y="462"/>
                      <a:pt x="1" y="754"/>
                      <a:pt x="10" y="1048"/>
                    </a:cubicBezTo>
                    <a:cubicBezTo>
                      <a:pt x="21" y="1340"/>
                      <a:pt x="41" y="1647"/>
                      <a:pt x="114" y="1933"/>
                    </a:cubicBezTo>
                    <a:cubicBezTo>
                      <a:pt x="133" y="2012"/>
                      <a:pt x="208" y="2066"/>
                      <a:pt x="287" y="2066"/>
                    </a:cubicBezTo>
                    <a:cubicBezTo>
                      <a:pt x="296" y="2066"/>
                      <a:pt x="305" y="2065"/>
                      <a:pt x="313" y="2064"/>
                    </a:cubicBezTo>
                    <a:cubicBezTo>
                      <a:pt x="394" y="2054"/>
                      <a:pt x="481" y="1977"/>
                      <a:pt x="472" y="1886"/>
                    </a:cubicBezTo>
                    <a:cubicBezTo>
                      <a:pt x="441" y="1600"/>
                      <a:pt x="388" y="1317"/>
                      <a:pt x="371" y="1031"/>
                    </a:cubicBezTo>
                    <a:cubicBezTo>
                      <a:pt x="354" y="745"/>
                      <a:pt x="354" y="456"/>
                      <a:pt x="377" y="169"/>
                    </a:cubicBezTo>
                    <a:cubicBezTo>
                      <a:pt x="380" y="78"/>
                      <a:pt x="293" y="1"/>
                      <a:pt x="2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8" name="Google Shape;4288;p37"/>
              <p:cNvSpPr/>
              <p:nvPr/>
            </p:nvSpPr>
            <p:spPr>
              <a:xfrm>
                <a:off x="5362552" y="3523833"/>
                <a:ext cx="7784" cy="30690"/>
              </a:xfrm>
              <a:custGeom>
                <a:avLst/>
                <a:gdLst/>
                <a:ahLst/>
                <a:cxnLst/>
                <a:rect l="l" t="t" r="r" b="b"/>
                <a:pathLst>
                  <a:path w="594" h="2342" extrusionOk="0">
                    <a:moveTo>
                      <a:pt x="428" y="1"/>
                    </a:moveTo>
                    <a:cubicBezTo>
                      <a:pt x="365" y="1"/>
                      <a:pt x="306" y="34"/>
                      <a:pt x="297" y="106"/>
                    </a:cubicBezTo>
                    <a:cubicBezTo>
                      <a:pt x="202" y="789"/>
                      <a:pt x="105" y="1473"/>
                      <a:pt x="14" y="2159"/>
                    </a:cubicBezTo>
                    <a:cubicBezTo>
                      <a:pt x="0" y="2257"/>
                      <a:pt x="108" y="2341"/>
                      <a:pt x="199" y="2341"/>
                    </a:cubicBezTo>
                    <a:cubicBezTo>
                      <a:pt x="307" y="2341"/>
                      <a:pt x="374" y="2257"/>
                      <a:pt x="384" y="2159"/>
                    </a:cubicBezTo>
                    <a:cubicBezTo>
                      <a:pt x="455" y="1490"/>
                      <a:pt x="519" y="817"/>
                      <a:pt x="586" y="147"/>
                    </a:cubicBezTo>
                    <a:cubicBezTo>
                      <a:pt x="594" y="54"/>
                      <a:pt x="508" y="1"/>
                      <a:pt x="4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9" name="Google Shape;4289;p37"/>
              <p:cNvSpPr/>
              <p:nvPr/>
            </p:nvSpPr>
            <p:spPr>
              <a:xfrm>
                <a:off x="5386716" y="3506693"/>
                <a:ext cx="4914" cy="27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132" extrusionOk="0">
                    <a:moveTo>
                      <a:pt x="188" y="0"/>
                    </a:moveTo>
                    <a:cubicBezTo>
                      <a:pt x="116" y="0"/>
                      <a:pt x="43" y="47"/>
                      <a:pt x="41" y="142"/>
                    </a:cubicBezTo>
                    <a:cubicBezTo>
                      <a:pt x="38" y="445"/>
                      <a:pt x="32" y="748"/>
                      <a:pt x="25" y="1051"/>
                    </a:cubicBezTo>
                    <a:cubicBezTo>
                      <a:pt x="18" y="1350"/>
                      <a:pt x="1" y="1653"/>
                      <a:pt x="8" y="1956"/>
                    </a:cubicBezTo>
                    <a:cubicBezTo>
                      <a:pt x="10" y="2072"/>
                      <a:pt x="99" y="2131"/>
                      <a:pt x="189" y="2131"/>
                    </a:cubicBezTo>
                    <a:cubicBezTo>
                      <a:pt x="279" y="2131"/>
                      <a:pt x="368" y="2073"/>
                      <a:pt x="372" y="1956"/>
                    </a:cubicBezTo>
                    <a:cubicBezTo>
                      <a:pt x="375" y="1653"/>
                      <a:pt x="358" y="1350"/>
                      <a:pt x="351" y="1051"/>
                    </a:cubicBezTo>
                    <a:cubicBezTo>
                      <a:pt x="344" y="748"/>
                      <a:pt x="338" y="445"/>
                      <a:pt x="335" y="142"/>
                    </a:cubicBezTo>
                    <a:cubicBezTo>
                      <a:pt x="333" y="47"/>
                      <a:pt x="261" y="0"/>
                      <a:pt x="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0" name="Google Shape;4290;p37"/>
              <p:cNvSpPr/>
              <p:nvPr/>
            </p:nvSpPr>
            <p:spPr>
              <a:xfrm>
                <a:off x="5378342" y="3426273"/>
                <a:ext cx="6198" cy="22238"/>
              </a:xfrm>
              <a:custGeom>
                <a:avLst/>
                <a:gdLst/>
                <a:ahLst/>
                <a:cxnLst/>
                <a:rect l="l" t="t" r="r" b="b"/>
                <a:pathLst>
                  <a:path w="473" h="1697" extrusionOk="0">
                    <a:moveTo>
                      <a:pt x="326" y="0"/>
                    </a:moveTo>
                    <a:cubicBezTo>
                      <a:pt x="270" y="0"/>
                      <a:pt x="216" y="29"/>
                      <a:pt x="206" y="94"/>
                    </a:cubicBezTo>
                    <a:cubicBezTo>
                      <a:pt x="166" y="333"/>
                      <a:pt x="128" y="572"/>
                      <a:pt x="95" y="812"/>
                    </a:cubicBezTo>
                    <a:cubicBezTo>
                      <a:pt x="78" y="930"/>
                      <a:pt x="61" y="1051"/>
                      <a:pt x="44" y="1169"/>
                    </a:cubicBezTo>
                    <a:cubicBezTo>
                      <a:pt x="27" y="1293"/>
                      <a:pt x="1" y="1421"/>
                      <a:pt x="14" y="1545"/>
                    </a:cubicBezTo>
                    <a:cubicBezTo>
                      <a:pt x="25" y="1642"/>
                      <a:pt x="100" y="1697"/>
                      <a:pt x="174" y="1697"/>
                    </a:cubicBezTo>
                    <a:cubicBezTo>
                      <a:pt x="232" y="1697"/>
                      <a:pt x="290" y="1663"/>
                      <a:pt x="317" y="1589"/>
                    </a:cubicBezTo>
                    <a:cubicBezTo>
                      <a:pt x="361" y="1468"/>
                      <a:pt x="364" y="1340"/>
                      <a:pt x="377" y="1212"/>
                    </a:cubicBezTo>
                    <a:cubicBezTo>
                      <a:pt x="388" y="1094"/>
                      <a:pt x="397" y="973"/>
                      <a:pt x="411" y="852"/>
                    </a:cubicBezTo>
                    <a:cubicBezTo>
                      <a:pt x="431" y="613"/>
                      <a:pt x="448" y="371"/>
                      <a:pt x="465" y="131"/>
                    </a:cubicBezTo>
                    <a:cubicBezTo>
                      <a:pt x="473" y="48"/>
                      <a:pt x="397" y="0"/>
                      <a:pt x="3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1" name="Google Shape;4291;p37"/>
              <p:cNvSpPr/>
              <p:nvPr/>
            </p:nvSpPr>
            <p:spPr>
              <a:xfrm>
                <a:off x="5376128" y="3465821"/>
                <a:ext cx="7247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1923" extrusionOk="0">
                    <a:moveTo>
                      <a:pt x="398" y="0"/>
                    </a:moveTo>
                    <a:cubicBezTo>
                      <a:pt x="338" y="0"/>
                      <a:pt x="279" y="31"/>
                      <a:pt x="268" y="99"/>
                    </a:cubicBezTo>
                    <a:cubicBezTo>
                      <a:pt x="223" y="373"/>
                      <a:pt x="176" y="645"/>
                      <a:pt x="133" y="914"/>
                    </a:cubicBezTo>
                    <a:cubicBezTo>
                      <a:pt x="86" y="1190"/>
                      <a:pt x="28" y="1470"/>
                      <a:pt x="8" y="1749"/>
                    </a:cubicBezTo>
                    <a:cubicBezTo>
                      <a:pt x="1" y="1860"/>
                      <a:pt x="97" y="1922"/>
                      <a:pt x="191" y="1922"/>
                    </a:cubicBezTo>
                    <a:cubicBezTo>
                      <a:pt x="266" y="1922"/>
                      <a:pt x="338" y="1883"/>
                      <a:pt x="355" y="1796"/>
                    </a:cubicBezTo>
                    <a:cubicBezTo>
                      <a:pt x="412" y="1520"/>
                      <a:pt x="429" y="1237"/>
                      <a:pt x="456" y="958"/>
                    </a:cubicBezTo>
                    <a:cubicBezTo>
                      <a:pt x="486" y="685"/>
                      <a:pt x="513" y="413"/>
                      <a:pt x="543" y="137"/>
                    </a:cubicBezTo>
                    <a:cubicBezTo>
                      <a:pt x="553" y="50"/>
                      <a:pt x="474" y="0"/>
                      <a:pt x="3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2" name="Google Shape;4292;p37"/>
              <p:cNvSpPr/>
              <p:nvPr/>
            </p:nvSpPr>
            <p:spPr>
              <a:xfrm>
                <a:off x="5411653" y="3476056"/>
                <a:ext cx="5216" cy="21504"/>
              </a:xfrm>
              <a:custGeom>
                <a:avLst/>
                <a:gdLst/>
                <a:ahLst/>
                <a:cxnLst/>
                <a:rect l="l" t="t" r="r" b="b"/>
                <a:pathLst>
                  <a:path w="398" h="1641" extrusionOk="0">
                    <a:moveTo>
                      <a:pt x="200" y="1"/>
                    </a:moveTo>
                    <a:cubicBezTo>
                      <a:pt x="118" y="1"/>
                      <a:pt x="35" y="54"/>
                      <a:pt x="34" y="160"/>
                    </a:cubicBezTo>
                    <a:cubicBezTo>
                      <a:pt x="30" y="389"/>
                      <a:pt x="27" y="614"/>
                      <a:pt x="24" y="844"/>
                    </a:cubicBezTo>
                    <a:cubicBezTo>
                      <a:pt x="24" y="955"/>
                      <a:pt x="21" y="1066"/>
                      <a:pt x="21" y="1177"/>
                    </a:cubicBezTo>
                    <a:cubicBezTo>
                      <a:pt x="17" y="1308"/>
                      <a:pt x="1" y="1436"/>
                      <a:pt x="54" y="1557"/>
                    </a:cubicBezTo>
                    <a:cubicBezTo>
                      <a:pt x="79" y="1613"/>
                      <a:pt x="140" y="1640"/>
                      <a:pt x="200" y="1640"/>
                    </a:cubicBezTo>
                    <a:cubicBezTo>
                      <a:pt x="261" y="1640"/>
                      <a:pt x="322" y="1613"/>
                      <a:pt x="347" y="1557"/>
                    </a:cubicBezTo>
                    <a:cubicBezTo>
                      <a:pt x="397" y="1439"/>
                      <a:pt x="384" y="1315"/>
                      <a:pt x="384" y="1190"/>
                    </a:cubicBezTo>
                    <a:cubicBezTo>
                      <a:pt x="380" y="1072"/>
                      <a:pt x="380" y="958"/>
                      <a:pt x="377" y="844"/>
                    </a:cubicBezTo>
                    <a:cubicBezTo>
                      <a:pt x="374" y="614"/>
                      <a:pt x="371" y="389"/>
                      <a:pt x="367" y="160"/>
                    </a:cubicBezTo>
                    <a:cubicBezTo>
                      <a:pt x="366" y="54"/>
                      <a:pt x="283" y="1"/>
                      <a:pt x="2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5411155" y="3419708"/>
                <a:ext cx="7391" cy="25016"/>
              </a:xfrm>
              <a:custGeom>
                <a:avLst/>
                <a:gdLst/>
                <a:ahLst/>
                <a:cxnLst/>
                <a:rect l="l" t="t" r="r" b="b"/>
                <a:pathLst>
                  <a:path w="564" h="1909" extrusionOk="0">
                    <a:moveTo>
                      <a:pt x="140" y="1"/>
                    </a:moveTo>
                    <a:cubicBezTo>
                      <a:pt x="71" y="1"/>
                      <a:pt x="1" y="47"/>
                      <a:pt x="5" y="127"/>
                    </a:cubicBezTo>
                    <a:cubicBezTo>
                      <a:pt x="22" y="413"/>
                      <a:pt x="42" y="696"/>
                      <a:pt x="62" y="979"/>
                    </a:cubicBezTo>
                    <a:cubicBezTo>
                      <a:pt x="72" y="1117"/>
                      <a:pt x="85" y="1255"/>
                      <a:pt x="99" y="1393"/>
                    </a:cubicBezTo>
                    <a:cubicBezTo>
                      <a:pt x="112" y="1552"/>
                      <a:pt x="112" y="1734"/>
                      <a:pt x="224" y="1861"/>
                    </a:cubicBezTo>
                    <a:cubicBezTo>
                      <a:pt x="252" y="1894"/>
                      <a:pt x="295" y="1909"/>
                      <a:pt x="339" y="1909"/>
                    </a:cubicBezTo>
                    <a:cubicBezTo>
                      <a:pt x="401" y="1909"/>
                      <a:pt x="464" y="1879"/>
                      <a:pt x="489" y="1824"/>
                    </a:cubicBezTo>
                    <a:cubicBezTo>
                      <a:pt x="564" y="1673"/>
                      <a:pt x="516" y="1498"/>
                      <a:pt x="493" y="1339"/>
                    </a:cubicBezTo>
                    <a:cubicBezTo>
                      <a:pt x="469" y="1201"/>
                      <a:pt x="446" y="1067"/>
                      <a:pt x="422" y="932"/>
                    </a:cubicBezTo>
                    <a:cubicBezTo>
                      <a:pt x="371" y="653"/>
                      <a:pt x="317" y="373"/>
                      <a:pt x="261" y="94"/>
                    </a:cubicBezTo>
                    <a:cubicBezTo>
                      <a:pt x="247" y="30"/>
                      <a:pt x="194" y="1"/>
                      <a:pt x="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397763" y="3456517"/>
                <a:ext cx="6054" cy="26864"/>
              </a:xfrm>
              <a:custGeom>
                <a:avLst/>
                <a:gdLst/>
                <a:ahLst/>
                <a:cxnLst/>
                <a:rect l="l" t="t" r="r" b="b"/>
                <a:pathLst>
                  <a:path w="462" h="2050" extrusionOk="0">
                    <a:moveTo>
                      <a:pt x="258" y="1"/>
                    </a:moveTo>
                    <a:cubicBezTo>
                      <a:pt x="182" y="1"/>
                      <a:pt x="101" y="54"/>
                      <a:pt x="101" y="143"/>
                    </a:cubicBezTo>
                    <a:cubicBezTo>
                      <a:pt x="97" y="429"/>
                      <a:pt x="97" y="715"/>
                      <a:pt x="81" y="1002"/>
                    </a:cubicBezTo>
                    <a:cubicBezTo>
                      <a:pt x="60" y="1288"/>
                      <a:pt x="20" y="1574"/>
                      <a:pt x="6" y="1860"/>
                    </a:cubicBezTo>
                    <a:cubicBezTo>
                      <a:pt x="1" y="1981"/>
                      <a:pt x="106" y="2049"/>
                      <a:pt x="208" y="2049"/>
                    </a:cubicBezTo>
                    <a:cubicBezTo>
                      <a:pt x="288" y="2049"/>
                      <a:pt x="366" y="2007"/>
                      <a:pt x="387" y="1914"/>
                    </a:cubicBezTo>
                    <a:cubicBezTo>
                      <a:pt x="451" y="1611"/>
                      <a:pt x="461" y="1308"/>
                      <a:pt x="458" y="1002"/>
                    </a:cubicBezTo>
                    <a:cubicBezTo>
                      <a:pt x="455" y="699"/>
                      <a:pt x="430" y="402"/>
                      <a:pt x="383" y="103"/>
                    </a:cubicBezTo>
                    <a:cubicBezTo>
                      <a:pt x="372" y="32"/>
                      <a:pt x="317" y="1"/>
                      <a:pt x="2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438595" y="3420730"/>
                <a:ext cx="8374" cy="3176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424" extrusionOk="0">
                    <a:moveTo>
                      <a:pt x="155" y="1"/>
                    </a:moveTo>
                    <a:cubicBezTo>
                      <a:pt x="143" y="1"/>
                      <a:pt x="130" y="2"/>
                      <a:pt x="119" y="6"/>
                    </a:cubicBezTo>
                    <a:cubicBezTo>
                      <a:pt x="31" y="29"/>
                      <a:pt x="1" y="110"/>
                      <a:pt x="11" y="191"/>
                    </a:cubicBezTo>
                    <a:cubicBezTo>
                      <a:pt x="58" y="545"/>
                      <a:pt x="109" y="898"/>
                      <a:pt x="153" y="1252"/>
                    </a:cubicBezTo>
                    <a:cubicBezTo>
                      <a:pt x="199" y="1605"/>
                      <a:pt x="237" y="1959"/>
                      <a:pt x="311" y="2308"/>
                    </a:cubicBezTo>
                    <a:cubicBezTo>
                      <a:pt x="328" y="2387"/>
                      <a:pt x="396" y="2423"/>
                      <a:pt x="465" y="2423"/>
                    </a:cubicBezTo>
                    <a:cubicBezTo>
                      <a:pt x="551" y="2423"/>
                      <a:pt x="638" y="2367"/>
                      <a:pt x="631" y="2265"/>
                    </a:cubicBezTo>
                    <a:cubicBezTo>
                      <a:pt x="600" y="1904"/>
                      <a:pt x="533" y="1544"/>
                      <a:pt x="476" y="1184"/>
                    </a:cubicBezTo>
                    <a:cubicBezTo>
                      <a:pt x="415" y="827"/>
                      <a:pt x="361" y="467"/>
                      <a:pt x="304" y="110"/>
                    </a:cubicBezTo>
                    <a:cubicBezTo>
                      <a:pt x="293" y="42"/>
                      <a:pt x="220" y="1"/>
                      <a:pt x="1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296" name="Google Shape;4296;p37"/>
            <p:cNvSpPr/>
            <p:nvPr/>
          </p:nvSpPr>
          <p:spPr>
            <a:xfrm>
              <a:off x="5397780" y="3005016"/>
              <a:ext cx="21137" cy="27034"/>
            </a:xfrm>
            <a:custGeom>
              <a:avLst/>
              <a:gdLst/>
              <a:ahLst/>
              <a:cxnLst/>
              <a:rect l="l" t="t" r="r" b="b"/>
              <a:pathLst>
                <a:path w="1613" h="2063" extrusionOk="0">
                  <a:moveTo>
                    <a:pt x="1365" y="1"/>
                  </a:moveTo>
                  <a:cubicBezTo>
                    <a:pt x="1338" y="1"/>
                    <a:pt x="1310" y="9"/>
                    <a:pt x="1284" y="27"/>
                  </a:cubicBezTo>
                  <a:cubicBezTo>
                    <a:pt x="961" y="249"/>
                    <a:pt x="684" y="518"/>
                    <a:pt x="453" y="835"/>
                  </a:cubicBezTo>
                  <a:cubicBezTo>
                    <a:pt x="234" y="1135"/>
                    <a:pt x="1" y="1522"/>
                    <a:pt x="21" y="1905"/>
                  </a:cubicBezTo>
                  <a:cubicBezTo>
                    <a:pt x="26" y="2004"/>
                    <a:pt x="104" y="2062"/>
                    <a:pt x="184" y="2062"/>
                  </a:cubicBezTo>
                  <a:cubicBezTo>
                    <a:pt x="235" y="2062"/>
                    <a:pt x="287" y="2038"/>
                    <a:pt x="321" y="1986"/>
                  </a:cubicBezTo>
                  <a:cubicBezTo>
                    <a:pt x="419" y="1838"/>
                    <a:pt x="479" y="1676"/>
                    <a:pt x="543" y="1525"/>
                  </a:cubicBezTo>
                  <a:cubicBezTo>
                    <a:pt x="617" y="1360"/>
                    <a:pt x="698" y="1202"/>
                    <a:pt x="796" y="1050"/>
                  </a:cubicBezTo>
                  <a:cubicBezTo>
                    <a:pt x="981" y="761"/>
                    <a:pt x="1216" y="504"/>
                    <a:pt x="1489" y="293"/>
                  </a:cubicBezTo>
                  <a:cubicBezTo>
                    <a:pt x="1612" y="195"/>
                    <a:pt x="1498" y="1"/>
                    <a:pt x="13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7" name="Google Shape;4297;p37"/>
            <p:cNvSpPr/>
            <p:nvPr/>
          </p:nvSpPr>
          <p:spPr>
            <a:xfrm>
              <a:off x="5408251" y="3022680"/>
              <a:ext cx="12187" cy="18687"/>
            </a:xfrm>
            <a:custGeom>
              <a:avLst/>
              <a:gdLst/>
              <a:ahLst/>
              <a:cxnLst/>
              <a:rect l="l" t="t" r="r" b="b"/>
              <a:pathLst>
                <a:path w="930" h="1426" extrusionOk="0">
                  <a:moveTo>
                    <a:pt x="769" y="0"/>
                  </a:moveTo>
                  <a:cubicBezTo>
                    <a:pt x="719" y="0"/>
                    <a:pt x="670" y="24"/>
                    <a:pt x="643" y="69"/>
                  </a:cubicBezTo>
                  <a:cubicBezTo>
                    <a:pt x="542" y="254"/>
                    <a:pt x="441" y="439"/>
                    <a:pt x="340" y="624"/>
                  </a:cubicBezTo>
                  <a:cubicBezTo>
                    <a:pt x="239" y="806"/>
                    <a:pt x="128" y="988"/>
                    <a:pt x="37" y="1176"/>
                  </a:cubicBezTo>
                  <a:cubicBezTo>
                    <a:pt x="0" y="1257"/>
                    <a:pt x="17" y="1355"/>
                    <a:pt x="98" y="1402"/>
                  </a:cubicBezTo>
                  <a:cubicBezTo>
                    <a:pt x="124" y="1418"/>
                    <a:pt x="153" y="1426"/>
                    <a:pt x="181" y="1426"/>
                  </a:cubicBezTo>
                  <a:cubicBezTo>
                    <a:pt x="238" y="1426"/>
                    <a:pt x="294" y="1397"/>
                    <a:pt x="323" y="1345"/>
                  </a:cubicBezTo>
                  <a:cubicBezTo>
                    <a:pt x="431" y="1163"/>
                    <a:pt x="518" y="968"/>
                    <a:pt x="609" y="783"/>
                  </a:cubicBezTo>
                  <a:cubicBezTo>
                    <a:pt x="704" y="595"/>
                    <a:pt x="798" y="405"/>
                    <a:pt x="892" y="217"/>
                  </a:cubicBezTo>
                  <a:cubicBezTo>
                    <a:pt x="929" y="146"/>
                    <a:pt x="912" y="59"/>
                    <a:pt x="841" y="18"/>
                  </a:cubicBezTo>
                  <a:cubicBezTo>
                    <a:pt x="819" y="6"/>
                    <a:pt x="794" y="0"/>
                    <a:pt x="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8" name="Google Shape;4298;p37"/>
            <p:cNvSpPr/>
            <p:nvPr/>
          </p:nvSpPr>
          <p:spPr>
            <a:xfrm>
              <a:off x="5379658" y="3123303"/>
              <a:ext cx="17966" cy="30546"/>
            </a:xfrm>
            <a:custGeom>
              <a:avLst/>
              <a:gdLst/>
              <a:ahLst/>
              <a:cxnLst/>
              <a:rect l="l" t="t" r="r" b="b"/>
              <a:pathLst>
                <a:path w="1371" h="2331" extrusionOk="0">
                  <a:moveTo>
                    <a:pt x="227" y="0"/>
                  </a:moveTo>
                  <a:cubicBezTo>
                    <a:pt x="143" y="0"/>
                    <a:pt x="56" y="57"/>
                    <a:pt x="44" y="168"/>
                  </a:cubicBezTo>
                  <a:cubicBezTo>
                    <a:pt x="0" y="562"/>
                    <a:pt x="61" y="962"/>
                    <a:pt x="213" y="1333"/>
                  </a:cubicBezTo>
                  <a:cubicBezTo>
                    <a:pt x="374" y="1720"/>
                    <a:pt x="603" y="2090"/>
                    <a:pt x="980" y="2299"/>
                  </a:cubicBezTo>
                  <a:cubicBezTo>
                    <a:pt x="1018" y="2321"/>
                    <a:pt x="1055" y="2330"/>
                    <a:pt x="1090" y="2330"/>
                  </a:cubicBezTo>
                  <a:cubicBezTo>
                    <a:pt x="1257" y="2330"/>
                    <a:pt x="1370" y="2113"/>
                    <a:pt x="1240" y="1963"/>
                  </a:cubicBezTo>
                  <a:cubicBezTo>
                    <a:pt x="1014" y="1697"/>
                    <a:pt x="785" y="1454"/>
                    <a:pt x="627" y="1141"/>
                  </a:cubicBezTo>
                  <a:cubicBezTo>
                    <a:pt x="479" y="841"/>
                    <a:pt x="398" y="502"/>
                    <a:pt x="391" y="168"/>
                  </a:cubicBezTo>
                  <a:cubicBezTo>
                    <a:pt x="388" y="55"/>
                    <a:pt x="309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9" name="Google Shape;4299;p37"/>
            <p:cNvSpPr/>
            <p:nvPr/>
          </p:nvSpPr>
          <p:spPr>
            <a:xfrm>
              <a:off x="5418171" y="3153286"/>
              <a:ext cx="12095" cy="19971"/>
            </a:xfrm>
            <a:custGeom>
              <a:avLst/>
              <a:gdLst/>
              <a:ahLst/>
              <a:cxnLst/>
              <a:rect l="l" t="t" r="r" b="b"/>
              <a:pathLst>
                <a:path w="923" h="1524" extrusionOk="0">
                  <a:moveTo>
                    <a:pt x="209" y="1"/>
                  </a:moveTo>
                  <a:cubicBezTo>
                    <a:pt x="206" y="1"/>
                    <a:pt x="203" y="1"/>
                    <a:pt x="199" y="1"/>
                  </a:cubicBezTo>
                  <a:cubicBezTo>
                    <a:pt x="91" y="4"/>
                    <a:pt x="4" y="85"/>
                    <a:pt x="4" y="196"/>
                  </a:cubicBezTo>
                  <a:cubicBezTo>
                    <a:pt x="1" y="428"/>
                    <a:pt x="41" y="664"/>
                    <a:pt x="132" y="876"/>
                  </a:cubicBezTo>
                  <a:cubicBezTo>
                    <a:pt x="179" y="991"/>
                    <a:pt x="229" y="1095"/>
                    <a:pt x="296" y="1196"/>
                  </a:cubicBezTo>
                  <a:cubicBezTo>
                    <a:pt x="337" y="1253"/>
                    <a:pt x="377" y="1314"/>
                    <a:pt x="425" y="1361"/>
                  </a:cubicBezTo>
                  <a:cubicBezTo>
                    <a:pt x="475" y="1408"/>
                    <a:pt x="529" y="1452"/>
                    <a:pt x="586" y="1492"/>
                  </a:cubicBezTo>
                  <a:cubicBezTo>
                    <a:pt x="614" y="1514"/>
                    <a:pt x="647" y="1523"/>
                    <a:pt x="681" y="1523"/>
                  </a:cubicBezTo>
                  <a:cubicBezTo>
                    <a:pt x="747" y="1523"/>
                    <a:pt x="817" y="1487"/>
                    <a:pt x="855" y="1438"/>
                  </a:cubicBezTo>
                  <a:cubicBezTo>
                    <a:pt x="923" y="1354"/>
                    <a:pt x="910" y="1244"/>
                    <a:pt x="838" y="1163"/>
                  </a:cubicBezTo>
                  <a:cubicBezTo>
                    <a:pt x="826" y="1146"/>
                    <a:pt x="809" y="1129"/>
                    <a:pt x="795" y="1112"/>
                  </a:cubicBezTo>
                  <a:cubicBezTo>
                    <a:pt x="785" y="1098"/>
                    <a:pt x="778" y="1088"/>
                    <a:pt x="768" y="1075"/>
                  </a:cubicBezTo>
                  <a:cubicBezTo>
                    <a:pt x="748" y="1045"/>
                    <a:pt x="725" y="1017"/>
                    <a:pt x="697" y="987"/>
                  </a:cubicBezTo>
                  <a:cubicBezTo>
                    <a:pt x="691" y="981"/>
                    <a:pt x="684" y="970"/>
                    <a:pt x="677" y="961"/>
                  </a:cubicBezTo>
                  <a:cubicBezTo>
                    <a:pt x="620" y="880"/>
                    <a:pt x="566" y="795"/>
                    <a:pt x="523" y="705"/>
                  </a:cubicBezTo>
                  <a:cubicBezTo>
                    <a:pt x="515" y="694"/>
                    <a:pt x="512" y="681"/>
                    <a:pt x="506" y="671"/>
                  </a:cubicBezTo>
                  <a:cubicBezTo>
                    <a:pt x="506" y="671"/>
                    <a:pt x="502" y="661"/>
                    <a:pt x="498" y="654"/>
                  </a:cubicBezTo>
                  <a:cubicBezTo>
                    <a:pt x="495" y="647"/>
                    <a:pt x="492" y="641"/>
                    <a:pt x="492" y="641"/>
                  </a:cubicBezTo>
                  <a:cubicBezTo>
                    <a:pt x="489" y="630"/>
                    <a:pt x="485" y="617"/>
                    <a:pt x="478" y="607"/>
                  </a:cubicBezTo>
                  <a:cubicBezTo>
                    <a:pt x="462" y="560"/>
                    <a:pt x="448" y="509"/>
                    <a:pt x="435" y="462"/>
                  </a:cubicBezTo>
                  <a:cubicBezTo>
                    <a:pt x="425" y="415"/>
                    <a:pt x="414" y="368"/>
                    <a:pt x="408" y="321"/>
                  </a:cubicBezTo>
                  <a:cubicBezTo>
                    <a:pt x="408" y="318"/>
                    <a:pt x="405" y="318"/>
                    <a:pt x="405" y="314"/>
                  </a:cubicBezTo>
                  <a:cubicBezTo>
                    <a:pt x="405" y="301"/>
                    <a:pt x="405" y="290"/>
                    <a:pt x="401" y="277"/>
                  </a:cubicBezTo>
                  <a:cubicBezTo>
                    <a:pt x="401" y="250"/>
                    <a:pt x="397" y="223"/>
                    <a:pt x="397" y="196"/>
                  </a:cubicBezTo>
                  <a:cubicBezTo>
                    <a:pt x="391" y="99"/>
                    <a:pt x="315" y="1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0" name="Google Shape;4300;p37"/>
            <p:cNvSpPr/>
            <p:nvPr/>
          </p:nvSpPr>
          <p:spPr>
            <a:xfrm>
              <a:off x="5676304" y="3176170"/>
              <a:ext cx="18792" cy="24675"/>
            </a:xfrm>
            <a:custGeom>
              <a:avLst/>
              <a:gdLst/>
              <a:ahLst/>
              <a:cxnLst/>
              <a:rect l="l" t="t" r="r" b="b"/>
              <a:pathLst>
                <a:path w="1434" h="1883" extrusionOk="0">
                  <a:moveTo>
                    <a:pt x="1214" y="1"/>
                  </a:moveTo>
                  <a:cubicBezTo>
                    <a:pt x="1155" y="1"/>
                    <a:pt x="1096" y="26"/>
                    <a:pt x="1057" y="85"/>
                  </a:cubicBezTo>
                  <a:cubicBezTo>
                    <a:pt x="889" y="333"/>
                    <a:pt x="765" y="606"/>
                    <a:pt x="603" y="859"/>
                  </a:cubicBezTo>
                  <a:cubicBezTo>
                    <a:pt x="445" y="1104"/>
                    <a:pt x="269" y="1337"/>
                    <a:pt x="74" y="1556"/>
                  </a:cubicBezTo>
                  <a:cubicBezTo>
                    <a:pt x="7" y="1633"/>
                    <a:pt x="0" y="1750"/>
                    <a:pt x="74" y="1828"/>
                  </a:cubicBezTo>
                  <a:cubicBezTo>
                    <a:pt x="110" y="1864"/>
                    <a:pt x="161" y="1883"/>
                    <a:pt x="212" y="1883"/>
                  </a:cubicBezTo>
                  <a:cubicBezTo>
                    <a:pt x="262" y="1883"/>
                    <a:pt x="312" y="1865"/>
                    <a:pt x="347" y="1828"/>
                  </a:cubicBezTo>
                  <a:cubicBezTo>
                    <a:pt x="566" y="1593"/>
                    <a:pt x="768" y="1340"/>
                    <a:pt x="946" y="1077"/>
                  </a:cubicBezTo>
                  <a:cubicBezTo>
                    <a:pt x="1128" y="812"/>
                    <a:pt x="1303" y="535"/>
                    <a:pt x="1394" y="226"/>
                  </a:cubicBezTo>
                  <a:cubicBezTo>
                    <a:pt x="1434" y="92"/>
                    <a:pt x="1325" y="1"/>
                    <a:pt x="1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1" name="Google Shape;4301;p37"/>
            <p:cNvSpPr/>
            <p:nvPr/>
          </p:nvSpPr>
          <p:spPr>
            <a:xfrm>
              <a:off x="5706863" y="3172475"/>
              <a:ext cx="13340" cy="18936"/>
            </a:xfrm>
            <a:custGeom>
              <a:avLst/>
              <a:gdLst/>
              <a:ahLst/>
              <a:cxnLst/>
              <a:rect l="l" t="t" r="r" b="b"/>
              <a:pathLst>
                <a:path w="1018" h="1445" extrusionOk="0">
                  <a:moveTo>
                    <a:pt x="825" y="0"/>
                  </a:moveTo>
                  <a:cubicBezTo>
                    <a:pt x="765" y="0"/>
                    <a:pt x="708" y="30"/>
                    <a:pt x="675" y="84"/>
                  </a:cubicBezTo>
                  <a:cubicBezTo>
                    <a:pt x="456" y="444"/>
                    <a:pt x="254" y="811"/>
                    <a:pt x="44" y="1178"/>
                  </a:cubicBezTo>
                  <a:cubicBezTo>
                    <a:pt x="1" y="1258"/>
                    <a:pt x="24" y="1376"/>
                    <a:pt x="109" y="1423"/>
                  </a:cubicBezTo>
                  <a:cubicBezTo>
                    <a:pt x="137" y="1438"/>
                    <a:pt x="167" y="1445"/>
                    <a:pt x="198" y="1445"/>
                  </a:cubicBezTo>
                  <a:cubicBezTo>
                    <a:pt x="259" y="1445"/>
                    <a:pt x="319" y="1416"/>
                    <a:pt x="351" y="1359"/>
                  </a:cubicBezTo>
                  <a:cubicBezTo>
                    <a:pt x="563" y="993"/>
                    <a:pt x="779" y="632"/>
                    <a:pt x="973" y="259"/>
                  </a:cubicBezTo>
                  <a:cubicBezTo>
                    <a:pt x="1018" y="178"/>
                    <a:pt x="998" y="67"/>
                    <a:pt x="913" y="23"/>
                  </a:cubicBezTo>
                  <a:cubicBezTo>
                    <a:pt x="885" y="8"/>
                    <a:pt x="855" y="0"/>
                    <a:pt x="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2" name="Google Shape;4302;p37"/>
            <p:cNvSpPr/>
            <p:nvPr/>
          </p:nvSpPr>
          <p:spPr>
            <a:xfrm>
              <a:off x="5688057" y="3035790"/>
              <a:ext cx="13419" cy="24584"/>
            </a:xfrm>
            <a:custGeom>
              <a:avLst/>
              <a:gdLst/>
              <a:ahLst/>
              <a:cxnLst/>
              <a:rect l="l" t="t" r="r" b="b"/>
              <a:pathLst>
                <a:path w="1024" h="1876" extrusionOk="0">
                  <a:moveTo>
                    <a:pt x="259" y="0"/>
                  </a:moveTo>
                  <a:cubicBezTo>
                    <a:pt x="133" y="0"/>
                    <a:pt x="0" y="150"/>
                    <a:pt x="91" y="274"/>
                  </a:cubicBezTo>
                  <a:cubicBezTo>
                    <a:pt x="250" y="480"/>
                    <a:pt x="371" y="706"/>
                    <a:pt x="448" y="958"/>
                  </a:cubicBezTo>
                  <a:cubicBezTo>
                    <a:pt x="465" y="1018"/>
                    <a:pt x="481" y="1079"/>
                    <a:pt x="495" y="1139"/>
                  </a:cubicBezTo>
                  <a:cubicBezTo>
                    <a:pt x="505" y="1194"/>
                    <a:pt x="522" y="1278"/>
                    <a:pt x="525" y="1312"/>
                  </a:cubicBezTo>
                  <a:cubicBezTo>
                    <a:pt x="545" y="1463"/>
                    <a:pt x="549" y="1601"/>
                    <a:pt x="582" y="1739"/>
                  </a:cubicBezTo>
                  <a:cubicBezTo>
                    <a:pt x="606" y="1830"/>
                    <a:pt x="687" y="1875"/>
                    <a:pt x="767" y="1875"/>
                  </a:cubicBezTo>
                  <a:cubicBezTo>
                    <a:pt x="847" y="1875"/>
                    <a:pt x="927" y="1830"/>
                    <a:pt x="949" y="1739"/>
                  </a:cubicBezTo>
                  <a:cubicBezTo>
                    <a:pt x="1024" y="1446"/>
                    <a:pt x="929" y="1113"/>
                    <a:pt x="825" y="840"/>
                  </a:cubicBezTo>
                  <a:cubicBezTo>
                    <a:pt x="714" y="554"/>
                    <a:pt x="566" y="294"/>
                    <a:pt x="374" y="56"/>
                  </a:cubicBezTo>
                  <a:cubicBezTo>
                    <a:pt x="342" y="17"/>
                    <a:pt x="301" y="0"/>
                    <a:pt x="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3" name="Google Shape;4303;p37"/>
            <p:cNvSpPr/>
            <p:nvPr/>
          </p:nvSpPr>
          <p:spPr>
            <a:xfrm>
              <a:off x="5696705" y="3022670"/>
              <a:ext cx="11938" cy="31621"/>
            </a:xfrm>
            <a:custGeom>
              <a:avLst/>
              <a:gdLst/>
              <a:ahLst/>
              <a:cxnLst/>
              <a:rect l="l" t="t" r="r" b="b"/>
              <a:pathLst>
                <a:path w="911" h="2413" extrusionOk="0">
                  <a:moveTo>
                    <a:pt x="216" y="0"/>
                  </a:moveTo>
                  <a:cubicBezTo>
                    <a:pt x="201" y="0"/>
                    <a:pt x="185" y="2"/>
                    <a:pt x="169" y="6"/>
                  </a:cubicBezTo>
                  <a:cubicBezTo>
                    <a:pt x="75" y="34"/>
                    <a:pt x="0" y="145"/>
                    <a:pt x="34" y="242"/>
                  </a:cubicBezTo>
                  <a:cubicBezTo>
                    <a:pt x="149" y="569"/>
                    <a:pt x="246" y="902"/>
                    <a:pt x="320" y="1243"/>
                  </a:cubicBezTo>
                  <a:cubicBezTo>
                    <a:pt x="395" y="1582"/>
                    <a:pt x="424" y="1929"/>
                    <a:pt x="505" y="2265"/>
                  </a:cubicBezTo>
                  <a:cubicBezTo>
                    <a:pt x="529" y="2366"/>
                    <a:pt x="613" y="2412"/>
                    <a:pt x="698" y="2412"/>
                  </a:cubicBezTo>
                  <a:cubicBezTo>
                    <a:pt x="803" y="2412"/>
                    <a:pt x="911" y="2341"/>
                    <a:pt x="909" y="2212"/>
                  </a:cubicBezTo>
                  <a:cubicBezTo>
                    <a:pt x="906" y="1855"/>
                    <a:pt x="815" y="1495"/>
                    <a:pt x="724" y="1151"/>
                  </a:cubicBezTo>
                  <a:cubicBezTo>
                    <a:pt x="637" y="808"/>
                    <a:pt x="529" y="471"/>
                    <a:pt x="401" y="141"/>
                  </a:cubicBezTo>
                  <a:cubicBezTo>
                    <a:pt x="370" y="59"/>
                    <a:pt x="300" y="0"/>
                    <a:pt x="2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4" name="Google Shape;4304;p37"/>
            <p:cNvSpPr/>
            <p:nvPr/>
          </p:nvSpPr>
          <p:spPr>
            <a:xfrm rot="-3985839">
              <a:off x="5939836" y="3765322"/>
              <a:ext cx="66526" cy="50221"/>
            </a:xfrm>
            <a:custGeom>
              <a:avLst/>
              <a:gdLst/>
              <a:ahLst/>
              <a:cxnLst/>
              <a:rect l="l" t="t" r="r" b="b"/>
              <a:pathLst>
                <a:path w="4386" h="3311" extrusionOk="0">
                  <a:moveTo>
                    <a:pt x="417" y="1"/>
                  </a:moveTo>
                  <a:cubicBezTo>
                    <a:pt x="344" y="1"/>
                    <a:pt x="275" y="44"/>
                    <a:pt x="259" y="136"/>
                  </a:cubicBezTo>
                  <a:cubicBezTo>
                    <a:pt x="1" y="1432"/>
                    <a:pt x="348" y="2792"/>
                    <a:pt x="1717" y="3235"/>
                  </a:cubicBezTo>
                  <a:cubicBezTo>
                    <a:pt x="1878" y="3288"/>
                    <a:pt x="2034" y="3311"/>
                    <a:pt x="2179" y="3311"/>
                  </a:cubicBezTo>
                  <a:cubicBezTo>
                    <a:pt x="3327" y="3311"/>
                    <a:pt x="4035" y="1856"/>
                    <a:pt x="4339" y="910"/>
                  </a:cubicBezTo>
                  <a:cubicBezTo>
                    <a:pt x="4386" y="771"/>
                    <a:pt x="4270" y="678"/>
                    <a:pt x="4157" y="678"/>
                  </a:cubicBezTo>
                  <a:cubicBezTo>
                    <a:pt x="4084" y="678"/>
                    <a:pt x="4009" y="718"/>
                    <a:pt x="3978" y="811"/>
                  </a:cubicBezTo>
                  <a:cubicBezTo>
                    <a:pt x="3694" y="1704"/>
                    <a:pt x="3145" y="2905"/>
                    <a:pt x="2100" y="2905"/>
                  </a:cubicBezTo>
                  <a:cubicBezTo>
                    <a:pt x="2008" y="2905"/>
                    <a:pt x="1915" y="2894"/>
                    <a:pt x="1816" y="2874"/>
                  </a:cubicBezTo>
                  <a:cubicBezTo>
                    <a:pt x="622" y="2643"/>
                    <a:pt x="424" y="1214"/>
                    <a:pt x="619" y="236"/>
                  </a:cubicBezTo>
                  <a:cubicBezTo>
                    <a:pt x="645" y="94"/>
                    <a:pt x="526" y="1"/>
                    <a:pt x="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5" name="Google Shape;4305;p37"/>
            <p:cNvSpPr/>
            <p:nvPr/>
          </p:nvSpPr>
          <p:spPr>
            <a:xfrm rot="-3985839">
              <a:off x="6008941" y="3715632"/>
              <a:ext cx="65434" cy="57835"/>
            </a:xfrm>
            <a:custGeom>
              <a:avLst/>
              <a:gdLst/>
              <a:ahLst/>
              <a:cxnLst/>
              <a:rect l="l" t="t" r="r" b="b"/>
              <a:pathLst>
                <a:path w="4314" h="3813" extrusionOk="0">
                  <a:moveTo>
                    <a:pt x="553" y="0"/>
                  </a:moveTo>
                  <a:cubicBezTo>
                    <a:pt x="477" y="0"/>
                    <a:pt x="405" y="40"/>
                    <a:pt x="378" y="129"/>
                  </a:cubicBezTo>
                  <a:cubicBezTo>
                    <a:pt x="1" y="1438"/>
                    <a:pt x="401" y="3244"/>
                    <a:pt x="1813" y="3727"/>
                  </a:cubicBezTo>
                  <a:cubicBezTo>
                    <a:pt x="1985" y="3787"/>
                    <a:pt x="2147" y="3813"/>
                    <a:pt x="2296" y="3813"/>
                  </a:cubicBezTo>
                  <a:cubicBezTo>
                    <a:pt x="3555" y="3813"/>
                    <a:pt x="4118" y="1945"/>
                    <a:pt x="4286" y="969"/>
                  </a:cubicBezTo>
                  <a:cubicBezTo>
                    <a:pt x="4313" y="831"/>
                    <a:pt x="4190" y="738"/>
                    <a:pt x="4082" y="738"/>
                  </a:cubicBezTo>
                  <a:cubicBezTo>
                    <a:pt x="4009" y="738"/>
                    <a:pt x="3943" y="777"/>
                    <a:pt x="3926" y="870"/>
                  </a:cubicBezTo>
                  <a:cubicBezTo>
                    <a:pt x="3758" y="1858"/>
                    <a:pt x="3404" y="3390"/>
                    <a:pt x="2183" y="3390"/>
                  </a:cubicBezTo>
                  <a:cubicBezTo>
                    <a:pt x="2098" y="3390"/>
                    <a:pt x="2005" y="3383"/>
                    <a:pt x="1913" y="3366"/>
                  </a:cubicBezTo>
                  <a:cubicBezTo>
                    <a:pt x="652" y="3155"/>
                    <a:pt x="468" y="1171"/>
                    <a:pt x="738" y="228"/>
                  </a:cubicBezTo>
                  <a:cubicBezTo>
                    <a:pt x="778" y="89"/>
                    <a:pt x="663" y="0"/>
                    <a:pt x="5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6" name="Google Shape;4306;p37"/>
            <p:cNvSpPr/>
            <p:nvPr/>
          </p:nvSpPr>
          <p:spPr>
            <a:xfrm rot="-3985839">
              <a:off x="6015042" y="3787797"/>
              <a:ext cx="63007" cy="54028"/>
            </a:xfrm>
            <a:custGeom>
              <a:avLst/>
              <a:gdLst/>
              <a:ahLst/>
              <a:cxnLst/>
              <a:rect l="l" t="t" r="r" b="b"/>
              <a:pathLst>
                <a:path w="4154" h="3562" extrusionOk="0">
                  <a:moveTo>
                    <a:pt x="404" y="1"/>
                  </a:moveTo>
                  <a:cubicBezTo>
                    <a:pt x="332" y="1"/>
                    <a:pt x="262" y="41"/>
                    <a:pt x="242" y="133"/>
                  </a:cubicBezTo>
                  <a:cubicBezTo>
                    <a:pt x="4" y="1178"/>
                    <a:pt x="1" y="2970"/>
                    <a:pt x="1231" y="3453"/>
                  </a:cubicBezTo>
                  <a:cubicBezTo>
                    <a:pt x="1426" y="3529"/>
                    <a:pt x="1611" y="3562"/>
                    <a:pt x="1793" y="3562"/>
                  </a:cubicBezTo>
                  <a:cubicBezTo>
                    <a:pt x="2881" y="3562"/>
                    <a:pt x="3741" y="2322"/>
                    <a:pt x="4102" y="1379"/>
                  </a:cubicBezTo>
                  <a:cubicBezTo>
                    <a:pt x="4154" y="1244"/>
                    <a:pt x="4042" y="1155"/>
                    <a:pt x="3926" y="1155"/>
                  </a:cubicBezTo>
                  <a:cubicBezTo>
                    <a:pt x="3853" y="1155"/>
                    <a:pt x="3774" y="1191"/>
                    <a:pt x="3741" y="1280"/>
                  </a:cubicBezTo>
                  <a:cubicBezTo>
                    <a:pt x="3444" y="2060"/>
                    <a:pt x="2719" y="3195"/>
                    <a:pt x="1770" y="3195"/>
                  </a:cubicBezTo>
                  <a:cubicBezTo>
                    <a:pt x="1691" y="3195"/>
                    <a:pt x="1608" y="3185"/>
                    <a:pt x="1526" y="3168"/>
                  </a:cubicBezTo>
                  <a:cubicBezTo>
                    <a:pt x="338" y="2927"/>
                    <a:pt x="411" y="1079"/>
                    <a:pt x="603" y="232"/>
                  </a:cubicBezTo>
                  <a:cubicBezTo>
                    <a:pt x="633" y="93"/>
                    <a:pt x="517" y="1"/>
                    <a:pt x="4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07" name="Google Shape;4307;p37"/>
          <p:cNvSpPr txBox="1"/>
          <p:nvPr/>
        </p:nvSpPr>
        <p:spPr>
          <a:xfrm>
            <a:off x="88527" y="842281"/>
            <a:ext cx="5987733" cy="17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Mystery Quest"/>
              <a:buNone/>
            </a:pPr>
            <a:r>
              <a:rPr lang="en-US" sz="7000" b="0" i="0" u="none" strike="noStrike" cap="none">
                <a:solidFill>
                  <a:schemeClr val="lt1"/>
                </a:solidFill>
                <a:latin typeface="Mystery Quest"/>
                <a:ea typeface="Mystery Quest"/>
                <a:cs typeface="Mystery Quest"/>
                <a:sym typeface="Mystery Quest"/>
              </a:rPr>
              <a:t>Happy Thanksgiving </a:t>
            </a:r>
            <a:endParaRPr/>
          </a:p>
        </p:txBody>
      </p:sp>
      <p:grpSp>
        <p:nvGrpSpPr>
          <p:cNvPr id="4308" name="Google Shape;4308;p37"/>
          <p:cNvGrpSpPr/>
          <p:nvPr/>
        </p:nvGrpSpPr>
        <p:grpSpPr>
          <a:xfrm>
            <a:off x="6559613" y="-948109"/>
            <a:ext cx="3064002" cy="3451101"/>
            <a:chOff x="7332556" y="-811839"/>
            <a:chExt cx="2345378" cy="2641689"/>
          </a:xfrm>
        </p:grpSpPr>
        <p:sp>
          <p:nvSpPr>
            <p:cNvPr id="4309" name="Google Shape;4309;p37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10" name="Google Shape;4310;p37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4311" name="Google Shape;4311;p37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6" name="Google Shape;4316;p37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7" name="Google Shape;4317;p37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2" name="Google Shape;4322;p37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3" name="Google Shape;4323;p37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25" name="Google Shape;4325;p37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326" name="Google Shape;4326;p37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4327" name="Google Shape;4327;p37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8" name="Google Shape;4328;p37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9" name="Google Shape;4329;p37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33" name="Google Shape;4333;p37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4334" name="Google Shape;4334;p37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5" name="Google Shape;4335;p37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4341" name="Google Shape;4341;p37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6" name="Google Shape;4346;p37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rgbClr val="C197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7" name="Google Shape;4347;p37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 rot="-5807687">
                <a:off x="4179126" y="802964"/>
                <a:ext cx="42450" cy="9403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442" extrusionOk="0">
                    <a:moveTo>
                      <a:pt x="14" y="128"/>
                    </a:moveTo>
                    <a:cubicBezTo>
                      <a:pt x="95" y="559"/>
                      <a:pt x="182" y="980"/>
                      <a:pt x="381" y="1371"/>
                    </a:cubicBezTo>
                    <a:cubicBezTo>
                      <a:pt x="418" y="1441"/>
                      <a:pt x="651" y="1360"/>
                      <a:pt x="623" y="1306"/>
                    </a:cubicBezTo>
                    <a:cubicBezTo>
                      <a:pt x="424" y="916"/>
                      <a:pt x="337" y="492"/>
                      <a:pt x="256" y="64"/>
                    </a:cubicBezTo>
                    <a:cubicBezTo>
                      <a:pt x="247" y="1"/>
                      <a:pt x="0" y="58"/>
                      <a:pt x="14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2" name="Google Shape;4352;p37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3" name="Google Shape;4353;p37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57" name="Google Shape;4357;p37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4358" name="Google Shape;4358;p37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9" name="Google Shape;4359;p37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4" name="Google Shape;4364;p37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5" name="Google Shape;4365;p37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0" name="Google Shape;4370;p37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4"/>
          <p:cNvSpPr txBox="1"/>
          <p:nvPr/>
        </p:nvSpPr>
        <p:spPr>
          <a:xfrm>
            <a:off x="395659" y="309358"/>
            <a:ext cx="8424936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Thanksgiving is a national holiday in Canada and the US. It is celebrated on the second Monday of October in Canada and on the fourth Thursday of November in the US.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Its origin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date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back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1620s. Families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sail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ed from England were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ing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freedom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The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native people 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taught them how to grow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crop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s. After the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harvest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they want to show their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thankfulness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with a celebration.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aphicFrame>
        <p:nvGraphicFramePr>
          <p:cNvPr id="1576" name="Google Shape;1576;p4"/>
          <p:cNvGraphicFramePr/>
          <p:nvPr/>
        </p:nvGraphicFramePr>
        <p:xfrm>
          <a:off x="3491880" y="3507854"/>
          <a:ext cx="5526650" cy="1463080"/>
        </p:xfrm>
        <a:graphic>
          <a:graphicData uri="http://schemas.openxmlformats.org/drawingml/2006/table">
            <a:tbl>
              <a:tblPr firstRow="1" bandRow="1">
                <a:noFill/>
                <a:tableStyleId>{E0C8612B-F4A8-461B-A986-00FE9B57AF78}</a:tableStyleId>
              </a:tblPr>
              <a:tblGrid>
                <a:gridCol w="276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date back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追溯、起源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native people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原住民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sail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航行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crop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農作物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look for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尋找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harvest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收成、收穫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freedom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自由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thankfulness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感謝、感激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5"/>
          <p:cNvSpPr txBox="1"/>
          <p:nvPr/>
        </p:nvSpPr>
        <p:spPr>
          <a:xfrm>
            <a:off x="434057" y="769878"/>
            <a:ext cx="8424936" cy="3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People usually have a Thanksgiving dinner with their family. They prepare turkey,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sweet potato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es,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mashed potatoes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corn, and pumpkin pie.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It is a time to remind ourselves of the </a:t>
            </a:r>
            <a:r>
              <a:rPr lang="en-US" sz="2000" b="0" i="0" u="none" strike="noStrike" cap="non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blessing</a:t>
            </a:r>
            <a:r>
              <a:rPr lang="en-US" sz="20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 we have gotten during the year and show our thankfulness to our families and friends.</a:t>
            </a:r>
            <a:endParaRPr/>
          </a:p>
        </p:txBody>
      </p:sp>
      <p:graphicFrame>
        <p:nvGraphicFramePr>
          <p:cNvPr id="1582" name="Google Shape;1582;p5"/>
          <p:cNvGraphicFramePr/>
          <p:nvPr/>
        </p:nvGraphicFramePr>
        <p:xfrm>
          <a:off x="5494002" y="3571263"/>
          <a:ext cx="3024325" cy="1097310"/>
        </p:xfrm>
        <a:graphic>
          <a:graphicData uri="http://schemas.openxmlformats.org/drawingml/2006/table">
            <a:tbl>
              <a:tblPr firstRow="1" bandRow="1">
                <a:noFill/>
                <a:tableStyleId>{E0C8612B-F4A8-461B-A986-00FE9B57AF78}</a:tableStyleId>
              </a:tblPr>
              <a:tblGrid>
                <a:gridCol w="302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sweet potato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地瓜、番薯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mashed potatoes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馬鈴薯泥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blessing </a:t>
                      </a:r>
                      <a:r>
                        <a:rPr lang="en-US" sz="1800" b="0" u="none" strike="noStrike" cap="none">
                          <a:solidFill>
                            <a:schemeClr val="dk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祝福、幸事</a:t>
                      </a:r>
                      <a:endParaRPr sz="1800" b="0" u="none" strike="noStrike" cap="none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C8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E"/>
        </a:solidFill>
        <a:effectLst/>
      </p:bgPr>
    </p:bg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8" name="Google Shape;1588;p6"/>
          <p:cNvGrpSpPr/>
          <p:nvPr/>
        </p:nvGrpSpPr>
        <p:grpSpPr>
          <a:xfrm flipH="1">
            <a:off x="-589611" y="-948109"/>
            <a:ext cx="3064002" cy="3451101"/>
            <a:chOff x="7332556" y="-811839"/>
            <a:chExt cx="2345378" cy="2641689"/>
          </a:xfrm>
        </p:grpSpPr>
        <p:sp>
          <p:nvSpPr>
            <p:cNvPr id="1589" name="Google Shape;1589;p6"/>
            <p:cNvSpPr/>
            <p:nvPr/>
          </p:nvSpPr>
          <p:spPr>
            <a:xfrm rot="1528130">
              <a:off x="8718271" y="1430796"/>
              <a:ext cx="470101" cy="313195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90" name="Google Shape;1590;p6"/>
            <p:cNvGrpSpPr/>
            <p:nvPr/>
          </p:nvGrpSpPr>
          <p:grpSpPr>
            <a:xfrm rot="-8085144">
              <a:off x="8199180" y="264147"/>
              <a:ext cx="1178400" cy="1167966"/>
              <a:chOff x="1251211" y="136341"/>
              <a:chExt cx="1107967" cy="1098157"/>
            </a:xfrm>
          </p:grpSpPr>
          <p:sp>
            <p:nvSpPr>
              <p:cNvPr id="1591" name="Google Shape;1591;p6"/>
              <p:cNvSpPr/>
              <p:nvPr/>
            </p:nvSpPr>
            <p:spPr>
              <a:xfrm rot="-5807687">
                <a:off x="1311700" y="186317"/>
                <a:ext cx="986988" cy="998204"/>
              </a:xfrm>
              <a:custGeom>
                <a:avLst/>
                <a:gdLst/>
                <a:ahLst/>
                <a:cxnLst/>
                <a:rect l="l" t="t" r="r" b="b"/>
                <a:pathLst>
                  <a:path w="15136" h="15308" extrusionOk="0">
                    <a:moveTo>
                      <a:pt x="14355" y="12170"/>
                    </a:moveTo>
                    <a:cubicBezTo>
                      <a:pt x="12291" y="12332"/>
                      <a:pt x="10187" y="11952"/>
                      <a:pt x="8308" y="11076"/>
                    </a:cubicBezTo>
                    <a:cubicBezTo>
                      <a:pt x="8648" y="12480"/>
                      <a:pt x="8510" y="13992"/>
                      <a:pt x="7921" y="15308"/>
                    </a:cubicBezTo>
                    <a:cubicBezTo>
                      <a:pt x="6948" y="14590"/>
                      <a:pt x="6023" y="13762"/>
                      <a:pt x="5403" y="12723"/>
                    </a:cubicBezTo>
                    <a:cubicBezTo>
                      <a:pt x="4784" y="11682"/>
                      <a:pt x="4494" y="10400"/>
                      <a:pt x="4841" y="9238"/>
                    </a:cubicBezTo>
                    <a:cubicBezTo>
                      <a:pt x="3420" y="9107"/>
                      <a:pt x="2148" y="8191"/>
                      <a:pt x="1347" y="7006"/>
                    </a:cubicBezTo>
                    <a:cubicBezTo>
                      <a:pt x="546" y="5821"/>
                      <a:pt x="172" y="4398"/>
                      <a:pt x="0" y="2980"/>
                    </a:cubicBezTo>
                    <a:cubicBezTo>
                      <a:pt x="1411" y="3132"/>
                      <a:pt x="3572" y="3842"/>
                      <a:pt x="4357" y="5020"/>
                    </a:cubicBezTo>
                    <a:cubicBezTo>
                      <a:pt x="4753" y="2919"/>
                      <a:pt x="5235" y="1109"/>
                      <a:pt x="7066" y="1"/>
                    </a:cubicBezTo>
                    <a:cubicBezTo>
                      <a:pt x="7907" y="1169"/>
                      <a:pt x="8305" y="2653"/>
                      <a:pt x="8157" y="4087"/>
                    </a:cubicBezTo>
                    <a:cubicBezTo>
                      <a:pt x="10059" y="2543"/>
                      <a:pt x="12584" y="1795"/>
                      <a:pt x="15021" y="2051"/>
                    </a:cubicBezTo>
                    <a:cubicBezTo>
                      <a:pt x="15135" y="2064"/>
                      <a:pt x="14196" y="4317"/>
                      <a:pt x="14088" y="4508"/>
                    </a:cubicBezTo>
                    <a:cubicBezTo>
                      <a:pt x="13284" y="5916"/>
                      <a:pt x="12072" y="7084"/>
                      <a:pt x="10628" y="7861"/>
                    </a:cubicBezTo>
                    <a:cubicBezTo>
                      <a:pt x="10766" y="7787"/>
                      <a:pt x="11644" y="8430"/>
                      <a:pt x="11773" y="8521"/>
                    </a:cubicBezTo>
                    <a:cubicBezTo>
                      <a:pt x="12375" y="8952"/>
                      <a:pt x="12873" y="9531"/>
                      <a:pt x="13334" y="10110"/>
                    </a:cubicBezTo>
                    <a:cubicBezTo>
                      <a:pt x="13456" y="10265"/>
                      <a:pt x="14469" y="12163"/>
                      <a:pt x="14355" y="121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6"/>
              <p:cNvSpPr/>
              <p:nvPr/>
            </p:nvSpPr>
            <p:spPr>
              <a:xfrm rot="-5807687">
                <a:off x="1385401" y="370103"/>
                <a:ext cx="565288" cy="389944"/>
              </a:xfrm>
              <a:custGeom>
                <a:avLst/>
                <a:gdLst/>
                <a:ahLst/>
                <a:cxnLst/>
                <a:rect l="l" t="t" r="r" b="b"/>
                <a:pathLst>
                  <a:path w="8669" h="5980" extrusionOk="0">
                    <a:moveTo>
                      <a:pt x="8669" y="1"/>
                    </a:moveTo>
                    <a:cubicBezTo>
                      <a:pt x="7306" y="627"/>
                      <a:pt x="5976" y="1337"/>
                      <a:pt x="4707" y="2149"/>
                    </a:cubicBezTo>
                    <a:cubicBezTo>
                      <a:pt x="3599" y="2852"/>
                      <a:pt x="2536" y="3623"/>
                      <a:pt x="1506" y="4438"/>
                    </a:cubicBezTo>
                    <a:cubicBezTo>
                      <a:pt x="1516" y="4495"/>
                      <a:pt x="1526" y="4553"/>
                      <a:pt x="1532" y="4613"/>
                    </a:cubicBezTo>
                    <a:cubicBezTo>
                      <a:pt x="1512" y="4562"/>
                      <a:pt x="1495" y="4512"/>
                      <a:pt x="1475" y="4461"/>
                    </a:cubicBezTo>
                    <a:cubicBezTo>
                      <a:pt x="1334" y="4573"/>
                      <a:pt x="1192" y="4687"/>
                      <a:pt x="1051" y="4801"/>
                    </a:cubicBezTo>
                    <a:cubicBezTo>
                      <a:pt x="785" y="5027"/>
                      <a:pt x="523" y="5255"/>
                      <a:pt x="263" y="5485"/>
                    </a:cubicBezTo>
                    <a:cubicBezTo>
                      <a:pt x="307" y="5508"/>
                      <a:pt x="355" y="5532"/>
                      <a:pt x="398" y="5555"/>
                    </a:cubicBezTo>
                    <a:cubicBezTo>
                      <a:pt x="435" y="5572"/>
                      <a:pt x="451" y="5619"/>
                      <a:pt x="431" y="5656"/>
                    </a:cubicBezTo>
                    <a:cubicBezTo>
                      <a:pt x="422" y="5684"/>
                      <a:pt x="395" y="5700"/>
                      <a:pt x="364" y="5700"/>
                    </a:cubicBezTo>
                    <a:cubicBezTo>
                      <a:pt x="355" y="5700"/>
                      <a:pt x="341" y="5697"/>
                      <a:pt x="330" y="5690"/>
                    </a:cubicBezTo>
                    <a:cubicBezTo>
                      <a:pt x="266" y="5659"/>
                      <a:pt x="206" y="5626"/>
                      <a:pt x="142" y="5592"/>
                    </a:cubicBezTo>
                    <a:cubicBezTo>
                      <a:pt x="95" y="5636"/>
                      <a:pt x="48" y="5676"/>
                      <a:pt x="1" y="5717"/>
                    </a:cubicBezTo>
                    <a:cubicBezTo>
                      <a:pt x="7" y="5744"/>
                      <a:pt x="11" y="5768"/>
                      <a:pt x="14" y="5791"/>
                    </a:cubicBezTo>
                    <a:cubicBezTo>
                      <a:pt x="24" y="5785"/>
                      <a:pt x="35" y="5781"/>
                      <a:pt x="44" y="5777"/>
                    </a:cubicBezTo>
                    <a:lnTo>
                      <a:pt x="58" y="5777"/>
                    </a:lnTo>
                    <a:cubicBezTo>
                      <a:pt x="95" y="5777"/>
                      <a:pt x="125" y="5801"/>
                      <a:pt x="132" y="5838"/>
                    </a:cubicBezTo>
                    <a:cubicBezTo>
                      <a:pt x="142" y="5886"/>
                      <a:pt x="153" y="5933"/>
                      <a:pt x="159" y="5979"/>
                    </a:cubicBezTo>
                    <a:cubicBezTo>
                      <a:pt x="482" y="5693"/>
                      <a:pt x="809" y="5417"/>
                      <a:pt x="1138" y="5142"/>
                    </a:cubicBezTo>
                    <a:cubicBezTo>
                      <a:pt x="1074" y="5128"/>
                      <a:pt x="1011" y="5111"/>
                      <a:pt x="947" y="5098"/>
                    </a:cubicBezTo>
                    <a:cubicBezTo>
                      <a:pt x="1024" y="5101"/>
                      <a:pt x="1102" y="5104"/>
                      <a:pt x="1175" y="5111"/>
                    </a:cubicBezTo>
                    <a:cubicBezTo>
                      <a:pt x="1203" y="5087"/>
                      <a:pt x="1230" y="5067"/>
                      <a:pt x="1256" y="5047"/>
                    </a:cubicBezTo>
                    <a:cubicBezTo>
                      <a:pt x="2401" y="4084"/>
                      <a:pt x="3606" y="3199"/>
                      <a:pt x="4839" y="2351"/>
                    </a:cubicBezTo>
                    <a:cubicBezTo>
                      <a:pt x="5461" y="1933"/>
                      <a:pt x="6084" y="1519"/>
                      <a:pt x="6730" y="1139"/>
                    </a:cubicBezTo>
                    <a:cubicBezTo>
                      <a:pt x="7356" y="725"/>
                      <a:pt x="8026" y="388"/>
                      <a:pt x="8669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6"/>
              <p:cNvSpPr/>
              <p:nvPr/>
            </p:nvSpPr>
            <p:spPr>
              <a:xfrm rot="-5807687">
                <a:off x="1684306" y="377979"/>
                <a:ext cx="481039" cy="248377"/>
              </a:xfrm>
              <a:custGeom>
                <a:avLst/>
                <a:gdLst/>
                <a:ahLst/>
                <a:cxnLst/>
                <a:rect l="l" t="t" r="r" b="b"/>
                <a:pathLst>
                  <a:path w="7377" h="3809" extrusionOk="0">
                    <a:moveTo>
                      <a:pt x="5121" y="1963"/>
                    </a:moveTo>
                    <a:cubicBezTo>
                      <a:pt x="5158" y="2105"/>
                      <a:pt x="5195" y="2243"/>
                      <a:pt x="5225" y="2364"/>
                    </a:cubicBezTo>
                    <a:cubicBezTo>
                      <a:pt x="5350" y="2445"/>
                      <a:pt x="5478" y="2522"/>
                      <a:pt x="5602" y="2603"/>
                    </a:cubicBezTo>
                    <a:cubicBezTo>
                      <a:pt x="6205" y="2987"/>
                      <a:pt x="6787" y="3397"/>
                      <a:pt x="7377" y="3809"/>
                    </a:cubicBezTo>
                    <a:cubicBezTo>
                      <a:pt x="6872" y="3296"/>
                      <a:pt x="6319" y="2832"/>
                      <a:pt x="5744" y="2401"/>
                    </a:cubicBezTo>
                    <a:cubicBezTo>
                      <a:pt x="5539" y="2250"/>
                      <a:pt x="5333" y="2101"/>
                      <a:pt x="5121" y="1963"/>
                    </a:cubicBezTo>
                    <a:close/>
                    <a:moveTo>
                      <a:pt x="37" y="1"/>
                    </a:moveTo>
                    <a:cubicBezTo>
                      <a:pt x="28" y="11"/>
                      <a:pt x="14" y="21"/>
                      <a:pt x="0" y="32"/>
                    </a:cubicBezTo>
                    <a:cubicBezTo>
                      <a:pt x="634" y="186"/>
                      <a:pt x="1246" y="381"/>
                      <a:pt x="1846" y="621"/>
                    </a:cubicBezTo>
                    <a:cubicBezTo>
                      <a:pt x="2323" y="812"/>
                      <a:pt x="2792" y="1025"/>
                      <a:pt x="3249" y="1253"/>
                    </a:cubicBezTo>
                    <a:cubicBezTo>
                      <a:pt x="3343" y="1183"/>
                      <a:pt x="3438" y="1112"/>
                      <a:pt x="3535" y="1045"/>
                    </a:cubicBezTo>
                    <a:cubicBezTo>
                      <a:pt x="3017" y="789"/>
                      <a:pt x="2481" y="563"/>
                      <a:pt x="1930" y="392"/>
                    </a:cubicBezTo>
                    <a:cubicBezTo>
                      <a:pt x="1313" y="193"/>
                      <a:pt x="680" y="49"/>
                      <a:pt x="37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6"/>
              <p:cNvSpPr/>
              <p:nvPr/>
            </p:nvSpPr>
            <p:spPr>
              <a:xfrm rot="-5807687">
                <a:off x="1545764" y="574828"/>
                <a:ext cx="56927" cy="431677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620" extrusionOk="0">
                    <a:moveTo>
                      <a:pt x="822" y="1"/>
                    </a:moveTo>
                    <a:cubicBezTo>
                      <a:pt x="485" y="479"/>
                      <a:pt x="270" y="1041"/>
                      <a:pt x="149" y="1621"/>
                    </a:cubicBezTo>
                    <a:cubicBezTo>
                      <a:pt x="25" y="2199"/>
                      <a:pt x="0" y="2795"/>
                      <a:pt x="41" y="3384"/>
                    </a:cubicBezTo>
                    <a:cubicBezTo>
                      <a:pt x="88" y="3973"/>
                      <a:pt x="199" y="4553"/>
                      <a:pt x="354" y="5115"/>
                    </a:cubicBezTo>
                    <a:cubicBezTo>
                      <a:pt x="492" y="5623"/>
                      <a:pt x="657" y="6125"/>
                      <a:pt x="842" y="6619"/>
                    </a:cubicBezTo>
                    <a:cubicBezTo>
                      <a:pt x="853" y="6613"/>
                      <a:pt x="862" y="6602"/>
                      <a:pt x="873" y="6596"/>
                    </a:cubicBezTo>
                    <a:cubicBezTo>
                      <a:pt x="792" y="6077"/>
                      <a:pt x="684" y="5569"/>
                      <a:pt x="593" y="5061"/>
                    </a:cubicBezTo>
                    <a:cubicBezTo>
                      <a:pt x="496" y="4492"/>
                      <a:pt x="395" y="3926"/>
                      <a:pt x="357" y="3361"/>
                    </a:cubicBezTo>
                    <a:cubicBezTo>
                      <a:pt x="314" y="2795"/>
                      <a:pt x="323" y="2227"/>
                      <a:pt x="391" y="1661"/>
                    </a:cubicBezTo>
                    <a:cubicBezTo>
                      <a:pt x="458" y="1095"/>
                      <a:pt x="603" y="540"/>
                      <a:pt x="82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6"/>
              <p:cNvSpPr/>
              <p:nvPr/>
            </p:nvSpPr>
            <p:spPr>
              <a:xfrm rot="-5807687">
                <a:off x="1787406" y="730733"/>
                <a:ext cx="3782" cy="11542"/>
              </a:xfrm>
              <a:custGeom>
                <a:avLst/>
                <a:gdLst/>
                <a:ahLst/>
                <a:cxnLst/>
                <a:rect l="l" t="t" r="r" b="b"/>
                <a:pathLst>
                  <a:path w="58" h="177" extrusionOk="0">
                    <a:moveTo>
                      <a:pt x="31" y="1"/>
                    </a:moveTo>
                    <a:cubicBezTo>
                      <a:pt x="20" y="7"/>
                      <a:pt x="11" y="18"/>
                      <a:pt x="0" y="24"/>
                    </a:cubicBezTo>
                    <a:cubicBezTo>
                      <a:pt x="20" y="75"/>
                      <a:pt x="37" y="125"/>
                      <a:pt x="57" y="176"/>
                    </a:cubicBezTo>
                    <a:cubicBezTo>
                      <a:pt x="51" y="116"/>
                      <a:pt x="41" y="58"/>
                      <a:pt x="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6"/>
              <p:cNvSpPr/>
              <p:nvPr/>
            </p:nvSpPr>
            <p:spPr>
              <a:xfrm rot="-5807687">
                <a:off x="1508248" y="290902"/>
                <a:ext cx="58622" cy="74468"/>
              </a:xfrm>
              <a:custGeom>
                <a:avLst/>
                <a:gdLst/>
                <a:ahLst/>
                <a:cxnLst/>
                <a:rect l="l" t="t" r="r" b="b"/>
                <a:pathLst>
                  <a:path w="899" h="1142" extrusionOk="0">
                    <a:moveTo>
                      <a:pt x="841" y="1"/>
                    </a:moveTo>
                    <a:cubicBezTo>
                      <a:pt x="788" y="1"/>
                      <a:pt x="707" y="21"/>
                      <a:pt x="690" y="55"/>
                    </a:cubicBezTo>
                    <a:cubicBezTo>
                      <a:pt x="512" y="411"/>
                      <a:pt x="360" y="835"/>
                      <a:pt x="44" y="1095"/>
                    </a:cubicBezTo>
                    <a:cubicBezTo>
                      <a:pt x="0" y="1129"/>
                      <a:pt x="30" y="1142"/>
                      <a:pt x="78" y="1142"/>
                    </a:cubicBezTo>
                    <a:cubicBezTo>
                      <a:pt x="121" y="1142"/>
                      <a:pt x="182" y="1129"/>
                      <a:pt x="202" y="1112"/>
                    </a:cubicBezTo>
                    <a:cubicBezTo>
                      <a:pt x="538" y="835"/>
                      <a:pt x="700" y="402"/>
                      <a:pt x="892" y="24"/>
                    </a:cubicBezTo>
                    <a:cubicBezTo>
                      <a:pt x="899" y="7"/>
                      <a:pt x="875" y="1"/>
                      <a:pt x="841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6"/>
              <p:cNvSpPr/>
              <p:nvPr/>
            </p:nvSpPr>
            <p:spPr>
              <a:xfrm rot="-5807687">
                <a:off x="1595248" y="354550"/>
                <a:ext cx="38668" cy="28105"/>
              </a:xfrm>
              <a:custGeom>
                <a:avLst/>
                <a:gdLst/>
                <a:ahLst/>
                <a:cxnLst/>
                <a:rect l="l" t="t" r="r" b="b"/>
                <a:pathLst>
                  <a:path w="593" h="431" extrusionOk="0">
                    <a:moveTo>
                      <a:pt x="529" y="0"/>
                    </a:moveTo>
                    <a:cubicBezTo>
                      <a:pt x="479" y="0"/>
                      <a:pt x="404" y="17"/>
                      <a:pt x="384" y="40"/>
                    </a:cubicBezTo>
                    <a:cubicBezTo>
                      <a:pt x="280" y="168"/>
                      <a:pt x="168" y="280"/>
                      <a:pt x="41" y="384"/>
                    </a:cubicBezTo>
                    <a:cubicBezTo>
                      <a:pt x="0" y="421"/>
                      <a:pt x="27" y="431"/>
                      <a:pt x="75" y="431"/>
                    </a:cubicBezTo>
                    <a:cubicBezTo>
                      <a:pt x="118" y="431"/>
                      <a:pt x="179" y="421"/>
                      <a:pt x="199" y="404"/>
                    </a:cubicBezTo>
                    <a:cubicBezTo>
                      <a:pt x="337" y="289"/>
                      <a:pt x="458" y="171"/>
                      <a:pt x="569" y="34"/>
                    </a:cubicBezTo>
                    <a:cubicBezTo>
                      <a:pt x="593" y="10"/>
                      <a:pt x="566" y="0"/>
                      <a:pt x="529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6"/>
              <p:cNvSpPr/>
              <p:nvPr/>
            </p:nvSpPr>
            <p:spPr>
              <a:xfrm rot="-5807687">
                <a:off x="1496506" y="657538"/>
                <a:ext cx="24453" cy="109419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678" extrusionOk="0">
                    <a:moveTo>
                      <a:pt x="162" y="1"/>
                    </a:moveTo>
                    <a:cubicBezTo>
                      <a:pt x="99" y="1"/>
                      <a:pt x="1" y="38"/>
                      <a:pt x="10" y="81"/>
                    </a:cubicBezTo>
                    <a:cubicBezTo>
                      <a:pt x="122" y="600"/>
                      <a:pt x="169" y="1125"/>
                      <a:pt x="152" y="1657"/>
                    </a:cubicBezTo>
                    <a:cubicBezTo>
                      <a:pt x="152" y="1671"/>
                      <a:pt x="172" y="1677"/>
                      <a:pt x="203" y="1677"/>
                    </a:cubicBezTo>
                    <a:cubicBezTo>
                      <a:pt x="263" y="1677"/>
                      <a:pt x="354" y="1647"/>
                      <a:pt x="357" y="1604"/>
                    </a:cubicBezTo>
                    <a:cubicBezTo>
                      <a:pt x="374" y="1068"/>
                      <a:pt x="324" y="546"/>
                      <a:pt x="212" y="25"/>
                    </a:cubicBezTo>
                    <a:cubicBezTo>
                      <a:pt x="209" y="8"/>
                      <a:pt x="189" y="1"/>
                      <a:pt x="162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6"/>
              <p:cNvSpPr/>
              <p:nvPr/>
            </p:nvSpPr>
            <p:spPr>
              <a:xfrm rot="-5807687">
                <a:off x="1411419" y="718644"/>
                <a:ext cx="22497" cy="32278"/>
              </a:xfrm>
              <a:custGeom>
                <a:avLst/>
                <a:gdLst/>
                <a:ahLst/>
                <a:cxnLst/>
                <a:rect l="l" t="t" r="r" b="b"/>
                <a:pathLst>
                  <a:path w="345" h="495" extrusionOk="0">
                    <a:moveTo>
                      <a:pt x="162" y="0"/>
                    </a:moveTo>
                    <a:cubicBezTo>
                      <a:pt x="98" y="0"/>
                      <a:pt x="1" y="41"/>
                      <a:pt x="14" y="78"/>
                    </a:cubicBezTo>
                    <a:cubicBezTo>
                      <a:pt x="65" y="206"/>
                      <a:pt x="105" y="336"/>
                      <a:pt x="132" y="471"/>
                    </a:cubicBezTo>
                    <a:cubicBezTo>
                      <a:pt x="136" y="488"/>
                      <a:pt x="159" y="495"/>
                      <a:pt x="186" y="495"/>
                    </a:cubicBezTo>
                    <a:cubicBezTo>
                      <a:pt x="250" y="495"/>
                      <a:pt x="344" y="462"/>
                      <a:pt x="338" y="417"/>
                    </a:cubicBezTo>
                    <a:cubicBezTo>
                      <a:pt x="307" y="283"/>
                      <a:pt x="271" y="151"/>
                      <a:pt x="216" y="24"/>
                    </a:cubicBezTo>
                    <a:cubicBezTo>
                      <a:pt x="210" y="7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6"/>
              <p:cNvSpPr/>
              <p:nvPr/>
            </p:nvSpPr>
            <p:spPr>
              <a:xfrm rot="-5807687">
                <a:off x="1839369" y="328803"/>
                <a:ext cx="101072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156" extrusionOk="0">
                    <a:moveTo>
                      <a:pt x="206" y="0"/>
                    </a:moveTo>
                    <a:cubicBezTo>
                      <a:pt x="135" y="0"/>
                      <a:pt x="0" y="61"/>
                      <a:pt x="64" y="91"/>
                    </a:cubicBezTo>
                    <a:cubicBezTo>
                      <a:pt x="576" y="327"/>
                      <a:pt x="1004" y="684"/>
                      <a:pt x="1330" y="1138"/>
                    </a:cubicBezTo>
                    <a:cubicBezTo>
                      <a:pt x="1337" y="1152"/>
                      <a:pt x="1354" y="1155"/>
                      <a:pt x="1374" y="1155"/>
                    </a:cubicBezTo>
                    <a:cubicBezTo>
                      <a:pt x="1441" y="1155"/>
                      <a:pt x="1549" y="1108"/>
                      <a:pt x="1518" y="1068"/>
                    </a:cubicBezTo>
                    <a:cubicBezTo>
                      <a:pt x="1186" y="599"/>
                      <a:pt x="748" y="243"/>
                      <a:pt x="229" y="4"/>
                    </a:cubicBezTo>
                    <a:cubicBezTo>
                      <a:pt x="222" y="0"/>
                      <a:pt x="213" y="0"/>
                      <a:pt x="206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6"/>
              <p:cNvSpPr/>
              <p:nvPr/>
            </p:nvSpPr>
            <p:spPr>
              <a:xfrm rot="-5807687">
                <a:off x="1404221" y="443254"/>
                <a:ext cx="180691" cy="75380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1156" extrusionOk="0">
                    <a:moveTo>
                      <a:pt x="2606" y="0"/>
                    </a:moveTo>
                    <a:cubicBezTo>
                      <a:pt x="1687" y="0"/>
                      <a:pt x="788" y="647"/>
                      <a:pt x="47" y="1115"/>
                    </a:cubicBezTo>
                    <a:cubicBezTo>
                      <a:pt x="0" y="1145"/>
                      <a:pt x="34" y="1156"/>
                      <a:pt x="84" y="1156"/>
                    </a:cubicBezTo>
                    <a:cubicBezTo>
                      <a:pt x="128" y="1156"/>
                      <a:pt x="185" y="1148"/>
                      <a:pt x="205" y="1135"/>
                    </a:cubicBezTo>
                    <a:cubicBezTo>
                      <a:pt x="866" y="718"/>
                      <a:pt x="1714" y="95"/>
                      <a:pt x="2525" y="95"/>
                    </a:cubicBezTo>
                    <a:lnTo>
                      <a:pt x="2552" y="95"/>
                    </a:lnTo>
                    <a:lnTo>
                      <a:pt x="2552" y="95"/>
                    </a:lnTo>
                    <a:cubicBezTo>
                      <a:pt x="2616" y="95"/>
                      <a:pt x="2771" y="4"/>
                      <a:pt x="2637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6"/>
              <p:cNvSpPr/>
              <p:nvPr/>
            </p:nvSpPr>
            <p:spPr>
              <a:xfrm rot="-5807687">
                <a:off x="1910864" y="613934"/>
                <a:ext cx="74728" cy="44798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687" extrusionOk="0">
                    <a:moveTo>
                      <a:pt x="182" y="0"/>
                    </a:moveTo>
                    <a:cubicBezTo>
                      <a:pt x="115" y="0"/>
                      <a:pt x="0" y="54"/>
                      <a:pt x="34" y="84"/>
                    </a:cubicBezTo>
                    <a:cubicBezTo>
                      <a:pt x="337" y="340"/>
                      <a:pt x="677" y="542"/>
                      <a:pt x="1047" y="687"/>
                    </a:cubicBezTo>
                    <a:cubicBezTo>
                      <a:pt x="1081" y="646"/>
                      <a:pt x="1111" y="609"/>
                      <a:pt x="1145" y="572"/>
                    </a:cubicBezTo>
                    <a:cubicBezTo>
                      <a:pt x="812" y="435"/>
                      <a:pt x="502" y="246"/>
                      <a:pt x="223" y="11"/>
                    </a:cubicBezTo>
                    <a:cubicBezTo>
                      <a:pt x="216" y="3"/>
                      <a:pt x="199" y="0"/>
                      <a:pt x="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Google Shape;1603;p6"/>
              <p:cNvSpPr/>
              <p:nvPr/>
            </p:nvSpPr>
            <p:spPr>
              <a:xfrm rot="-5807687">
                <a:off x="1436034" y="803710"/>
                <a:ext cx="49623" cy="100616"/>
              </a:xfrm>
              <a:custGeom>
                <a:avLst/>
                <a:gdLst/>
                <a:ahLst/>
                <a:cxnLst/>
                <a:rect l="l" t="t" r="r" b="b"/>
                <a:pathLst>
                  <a:path w="761" h="1543" extrusionOk="0">
                    <a:moveTo>
                      <a:pt x="703" y="1"/>
                    </a:moveTo>
                    <a:cubicBezTo>
                      <a:pt x="650" y="1"/>
                      <a:pt x="569" y="21"/>
                      <a:pt x="552" y="55"/>
                    </a:cubicBezTo>
                    <a:cubicBezTo>
                      <a:pt x="316" y="523"/>
                      <a:pt x="94" y="991"/>
                      <a:pt x="4" y="1509"/>
                    </a:cubicBezTo>
                    <a:cubicBezTo>
                      <a:pt x="0" y="1533"/>
                      <a:pt x="24" y="1543"/>
                      <a:pt x="57" y="1543"/>
                    </a:cubicBezTo>
                    <a:cubicBezTo>
                      <a:pt x="114" y="1543"/>
                      <a:pt x="198" y="1516"/>
                      <a:pt x="206" y="1479"/>
                    </a:cubicBezTo>
                    <a:cubicBezTo>
                      <a:pt x="296" y="960"/>
                      <a:pt x="518" y="492"/>
                      <a:pt x="754" y="24"/>
                    </a:cubicBezTo>
                    <a:cubicBezTo>
                      <a:pt x="761" y="7"/>
                      <a:pt x="737" y="1"/>
                      <a:pt x="703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Google Shape;1604;p6"/>
              <p:cNvSpPr/>
              <p:nvPr/>
            </p:nvSpPr>
            <p:spPr>
              <a:xfrm rot="-5807687">
                <a:off x="1548185" y="847050"/>
                <a:ext cx="17345" cy="48776"/>
              </a:xfrm>
              <a:custGeom>
                <a:avLst/>
                <a:gdLst/>
                <a:ahLst/>
                <a:cxnLst/>
                <a:rect l="l" t="t" r="r" b="b"/>
                <a:pathLst>
                  <a:path w="266" h="748" extrusionOk="0">
                    <a:moveTo>
                      <a:pt x="205" y="1"/>
                    </a:moveTo>
                    <a:cubicBezTo>
                      <a:pt x="148" y="1"/>
                      <a:pt x="64" y="31"/>
                      <a:pt x="61" y="65"/>
                    </a:cubicBezTo>
                    <a:cubicBezTo>
                      <a:pt x="40" y="283"/>
                      <a:pt x="24" y="499"/>
                      <a:pt x="3" y="715"/>
                    </a:cubicBezTo>
                    <a:cubicBezTo>
                      <a:pt x="0" y="738"/>
                      <a:pt x="27" y="748"/>
                      <a:pt x="61" y="748"/>
                    </a:cubicBezTo>
                    <a:cubicBezTo>
                      <a:pt x="118" y="748"/>
                      <a:pt x="202" y="721"/>
                      <a:pt x="205" y="684"/>
                    </a:cubicBezTo>
                    <a:cubicBezTo>
                      <a:pt x="225" y="469"/>
                      <a:pt x="242" y="250"/>
                      <a:pt x="263" y="34"/>
                    </a:cubicBezTo>
                    <a:cubicBezTo>
                      <a:pt x="266" y="11"/>
                      <a:pt x="239" y="1"/>
                      <a:pt x="205" y="1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Google Shape;1605;p6"/>
              <p:cNvSpPr/>
              <p:nvPr/>
            </p:nvSpPr>
            <p:spPr>
              <a:xfrm rot="-5807687">
                <a:off x="1696147" y="731614"/>
                <a:ext cx="56275" cy="150239"/>
              </a:xfrm>
              <a:custGeom>
                <a:avLst/>
                <a:gdLst/>
                <a:ahLst/>
                <a:cxnLst/>
                <a:rect l="l" t="t" r="r" b="b"/>
                <a:pathLst>
                  <a:path w="863" h="2304" extrusionOk="0">
                    <a:moveTo>
                      <a:pt x="183" y="0"/>
                    </a:moveTo>
                    <a:cubicBezTo>
                      <a:pt x="122" y="0"/>
                      <a:pt x="28" y="30"/>
                      <a:pt x="28" y="75"/>
                    </a:cubicBezTo>
                    <a:cubicBezTo>
                      <a:pt x="1" y="869"/>
                      <a:pt x="310" y="1576"/>
                      <a:pt x="644" y="2280"/>
                    </a:cubicBezTo>
                    <a:cubicBezTo>
                      <a:pt x="650" y="2297"/>
                      <a:pt x="671" y="2303"/>
                      <a:pt x="698" y="2303"/>
                    </a:cubicBezTo>
                    <a:cubicBezTo>
                      <a:pt x="765" y="2303"/>
                      <a:pt x="863" y="2259"/>
                      <a:pt x="846" y="2225"/>
                    </a:cubicBezTo>
                    <a:cubicBezTo>
                      <a:pt x="516" y="1522"/>
                      <a:pt x="203" y="815"/>
                      <a:pt x="229" y="21"/>
                    </a:cubicBezTo>
                    <a:cubicBezTo>
                      <a:pt x="229" y="7"/>
                      <a:pt x="209" y="0"/>
                      <a:pt x="183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Google Shape;1606;p6"/>
              <p:cNvSpPr/>
              <p:nvPr/>
            </p:nvSpPr>
            <p:spPr>
              <a:xfrm rot="-5807687">
                <a:off x="1953648" y="590196"/>
                <a:ext cx="17867" cy="8607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32" extrusionOk="0">
                    <a:moveTo>
                      <a:pt x="98" y="0"/>
                    </a:moveTo>
                    <a:cubicBezTo>
                      <a:pt x="64" y="37"/>
                      <a:pt x="34" y="74"/>
                      <a:pt x="0" y="115"/>
                    </a:cubicBezTo>
                    <a:cubicBezTo>
                      <a:pt x="14" y="118"/>
                      <a:pt x="31" y="125"/>
                      <a:pt x="44" y="132"/>
                    </a:cubicBezTo>
                    <a:lnTo>
                      <a:pt x="64" y="132"/>
                    </a:lnTo>
                    <a:cubicBezTo>
                      <a:pt x="132" y="132"/>
                      <a:pt x="273" y="68"/>
                      <a:pt x="210" y="45"/>
                    </a:cubicBezTo>
                    <a:cubicBezTo>
                      <a:pt x="172" y="31"/>
                      <a:pt x="135" y="14"/>
                      <a:pt x="98" y="0"/>
                    </a:cubicBezTo>
                    <a:close/>
                  </a:path>
                </a:pathLst>
              </a:custGeom>
              <a:solidFill>
                <a:srgbClr val="BF9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7" name="Google Shape;1607;p6"/>
            <p:cNvSpPr/>
            <p:nvPr/>
          </p:nvSpPr>
          <p:spPr>
            <a:xfrm rot="-2531521">
              <a:off x="7688316" y="546343"/>
              <a:ext cx="771045" cy="514003"/>
            </a:xfrm>
            <a:custGeom>
              <a:avLst/>
              <a:gdLst/>
              <a:ahLst/>
              <a:cxnLst/>
              <a:rect l="l" t="t" r="r" b="b"/>
              <a:pathLst>
                <a:path w="83794" h="55826" extrusionOk="0">
                  <a:moveTo>
                    <a:pt x="37238" y="13816"/>
                  </a:moveTo>
                  <a:cubicBezTo>
                    <a:pt x="38325" y="15829"/>
                    <a:pt x="38913" y="18072"/>
                    <a:pt x="38670" y="20443"/>
                  </a:cubicBezTo>
                  <a:cubicBezTo>
                    <a:pt x="38409" y="22994"/>
                    <a:pt x="37026" y="25444"/>
                    <a:pt x="34552" y="26391"/>
                  </a:cubicBezTo>
                  <a:cubicBezTo>
                    <a:pt x="33866" y="26654"/>
                    <a:pt x="33121" y="26794"/>
                    <a:pt x="32383" y="26794"/>
                  </a:cubicBezTo>
                  <a:cubicBezTo>
                    <a:pt x="30835" y="26794"/>
                    <a:pt x="29321" y="26178"/>
                    <a:pt x="28460" y="24787"/>
                  </a:cubicBezTo>
                  <a:cubicBezTo>
                    <a:pt x="27235" y="22812"/>
                    <a:pt x="27702" y="20095"/>
                    <a:pt x="28953" y="18251"/>
                  </a:cubicBezTo>
                  <a:cubicBezTo>
                    <a:pt x="30415" y="16096"/>
                    <a:pt x="32966" y="14909"/>
                    <a:pt x="35402" y="14243"/>
                  </a:cubicBezTo>
                  <a:cubicBezTo>
                    <a:pt x="36004" y="14077"/>
                    <a:pt x="36616" y="13938"/>
                    <a:pt x="37238" y="13816"/>
                  </a:cubicBezTo>
                  <a:close/>
                  <a:moveTo>
                    <a:pt x="12461" y="1"/>
                  </a:moveTo>
                  <a:cubicBezTo>
                    <a:pt x="8464" y="1"/>
                    <a:pt x="4467" y="649"/>
                    <a:pt x="669" y="1915"/>
                  </a:cubicBezTo>
                  <a:cubicBezTo>
                    <a:pt x="1" y="2136"/>
                    <a:pt x="193" y="3112"/>
                    <a:pt x="799" y="3112"/>
                  </a:cubicBezTo>
                  <a:cubicBezTo>
                    <a:pt x="859" y="3112"/>
                    <a:pt x="923" y="3103"/>
                    <a:pt x="990" y="3082"/>
                  </a:cubicBezTo>
                  <a:cubicBezTo>
                    <a:pt x="4430" y="2021"/>
                    <a:pt x="8079" y="1482"/>
                    <a:pt x="11738" y="1482"/>
                  </a:cubicBezTo>
                  <a:cubicBezTo>
                    <a:pt x="18905" y="1482"/>
                    <a:pt x="26110" y="3548"/>
                    <a:pt x="31850" y="7801"/>
                  </a:cubicBezTo>
                  <a:cubicBezTo>
                    <a:pt x="33392" y="8945"/>
                    <a:pt x="34847" y="10335"/>
                    <a:pt x="36020" y="11915"/>
                  </a:cubicBezTo>
                  <a:cubicBezTo>
                    <a:pt x="33030" y="12578"/>
                    <a:pt x="30205" y="13833"/>
                    <a:pt x="28189" y="15988"/>
                  </a:cubicBezTo>
                  <a:cubicBezTo>
                    <a:pt x="25256" y="19124"/>
                    <a:pt x="24559" y="24960"/>
                    <a:pt x="28474" y="27656"/>
                  </a:cubicBezTo>
                  <a:cubicBezTo>
                    <a:pt x="29640" y="28459"/>
                    <a:pt x="30941" y="28817"/>
                    <a:pt x="32243" y="28817"/>
                  </a:cubicBezTo>
                  <a:cubicBezTo>
                    <a:pt x="35279" y="28817"/>
                    <a:pt x="38315" y="26867"/>
                    <a:pt x="39627" y="24064"/>
                  </a:cubicBezTo>
                  <a:cubicBezTo>
                    <a:pt x="41241" y="20626"/>
                    <a:pt x="40734" y="16810"/>
                    <a:pt x="39119" y="13518"/>
                  </a:cubicBezTo>
                  <a:cubicBezTo>
                    <a:pt x="40178" y="13390"/>
                    <a:pt x="41251" y="13323"/>
                    <a:pt x="42324" y="13323"/>
                  </a:cubicBezTo>
                  <a:cubicBezTo>
                    <a:pt x="45706" y="13323"/>
                    <a:pt x="49095" y="13982"/>
                    <a:pt x="52076" y="15423"/>
                  </a:cubicBezTo>
                  <a:cubicBezTo>
                    <a:pt x="56559" y="17592"/>
                    <a:pt x="60128" y="21486"/>
                    <a:pt x="61275" y="26394"/>
                  </a:cubicBezTo>
                  <a:cubicBezTo>
                    <a:pt x="62513" y="31692"/>
                    <a:pt x="61329" y="37217"/>
                    <a:pt x="62158" y="42568"/>
                  </a:cubicBezTo>
                  <a:cubicBezTo>
                    <a:pt x="62899" y="47382"/>
                    <a:pt x="65530" y="51479"/>
                    <a:pt x="69834" y="53841"/>
                  </a:cubicBezTo>
                  <a:cubicBezTo>
                    <a:pt x="72145" y="55108"/>
                    <a:pt x="74752" y="55826"/>
                    <a:pt x="77350" y="55826"/>
                  </a:cubicBezTo>
                  <a:cubicBezTo>
                    <a:pt x="79231" y="55826"/>
                    <a:pt x="81107" y="55449"/>
                    <a:pt x="82862" y="54632"/>
                  </a:cubicBezTo>
                  <a:cubicBezTo>
                    <a:pt x="83793" y="54199"/>
                    <a:pt x="83280" y="52760"/>
                    <a:pt x="82374" y="52760"/>
                  </a:cubicBezTo>
                  <a:cubicBezTo>
                    <a:pt x="82283" y="52760"/>
                    <a:pt x="82188" y="52774"/>
                    <a:pt x="82090" y="52806"/>
                  </a:cubicBezTo>
                  <a:cubicBezTo>
                    <a:pt x="80597" y="53284"/>
                    <a:pt x="79052" y="53524"/>
                    <a:pt x="77517" y="53524"/>
                  </a:cubicBezTo>
                  <a:cubicBezTo>
                    <a:pt x="74177" y="53524"/>
                    <a:pt x="70890" y="52385"/>
                    <a:pt x="68314" y="50078"/>
                  </a:cubicBezTo>
                  <a:cubicBezTo>
                    <a:pt x="63582" y="45839"/>
                    <a:pt x="63930" y="39463"/>
                    <a:pt x="63958" y="33637"/>
                  </a:cubicBezTo>
                  <a:cubicBezTo>
                    <a:pt x="63988" y="27941"/>
                    <a:pt x="63176" y="22541"/>
                    <a:pt x="59221" y="18173"/>
                  </a:cubicBezTo>
                  <a:cubicBezTo>
                    <a:pt x="55331" y="13877"/>
                    <a:pt x="49722" y="11692"/>
                    <a:pt x="44011" y="11353"/>
                  </a:cubicBezTo>
                  <a:cubicBezTo>
                    <a:pt x="43380" y="11316"/>
                    <a:pt x="42729" y="11296"/>
                    <a:pt x="42065" y="11296"/>
                  </a:cubicBezTo>
                  <a:cubicBezTo>
                    <a:pt x="40740" y="11296"/>
                    <a:pt x="39363" y="11376"/>
                    <a:pt x="37993" y="11563"/>
                  </a:cubicBezTo>
                  <a:cubicBezTo>
                    <a:pt x="37628" y="11019"/>
                    <a:pt x="37235" y="10491"/>
                    <a:pt x="36816" y="9997"/>
                  </a:cubicBezTo>
                  <a:cubicBezTo>
                    <a:pt x="32783" y="5203"/>
                    <a:pt x="26552" y="2280"/>
                    <a:pt x="20540" y="907"/>
                  </a:cubicBezTo>
                  <a:cubicBezTo>
                    <a:pt x="17888" y="300"/>
                    <a:pt x="15175" y="1"/>
                    <a:pt x="12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8" name="Google Shape;1608;p6"/>
            <p:cNvGrpSpPr/>
            <p:nvPr/>
          </p:nvGrpSpPr>
          <p:grpSpPr>
            <a:xfrm>
              <a:off x="7870417" y="353878"/>
              <a:ext cx="1209269" cy="1239865"/>
              <a:chOff x="8208314" y="333530"/>
              <a:chExt cx="848194" cy="869653"/>
            </a:xfrm>
          </p:grpSpPr>
          <p:sp>
            <p:nvSpPr>
              <p:cNvPr id="1609" name="Google Shape;1609;p6"/>
              <p:cNvSpPr/>
              <p:nvPr/>
            </p:nvSpPr>
            <p:spPr>
              <a:xfrm rot="-2333254">
                <a:off x="8257683" y="522037"/>
                <a:ext cx="749456" cy="421846"/>
              </a:xfrm>
              <a:custGeom>
                <a:avLst/>
                <a:gdLst/>
                <a:ahLst/>
                <a:cxnLst/>
                <a:rect l="l" t="t" r="r" b="b"/>
                <a:pathLst>
                  <a:path w="7794" h="4387" extrusionOk="0">
                    <a:moveTo>
                      <a:pt x="61" y="3582"/>
                    </a:moveTo>
                    <a:cubicBezTo>
                      <a:pt x="1122" y="4387"/>
                      <a:pt x="2704" y="3939"/>
                      <a:pt x="3838" y="3508"/>
                    </a:cubicBezTo>
                    <a:cubicBezTo>
                      <a:pt x="5535" y="2869"/>
                      <a:pt x="6972" y="1724"/>
                      <a:pt x="7760" y="67"/>
                    </a:cubicBezTo>
                    <a:cubicBezTo>
                      <a:pt x="7794" y="0"/>
                      <a:pt x="7659" y="4"/>
                      <a:pt x="7635" y="55"/>
                    </a:cubicBezTo>
                    <a:cubicBezTo>
                      <a:pt x="6895" y="1603"/>
                      <a:pt x="5582" y="2701"/>
                      <a:pt x="4007" y="3344"/>
                    </a:cubicBezTo>
                    <a:cubicBezTo>
                      <a:pt x="2872" y="3804"/>
                      <a:pt x="1232" y="4316"/>
                      <a:pt x="162" y="3508"/>
                    </a:cubicBezTo>
                    <a:cubicBezTo>
                      <a:pt x="118" y="3471"/>
                      <a:pt x="0" y="3538"/>
                      <a:pt x="61" y="358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Google Shape;1610;p6"/>
              <p:cNvSpPr/>
              <p:nvPr/>
            </p:nvSpPr>
            <p:spPr>
              <a:xfrm rot="-2333254">
                <a:off x="8488239" y="910985"/>
                <a:ext cx="124140" cy="82888"/>
              </a:xfrm>
              <a:custGeom>
                <a:avLst/>
                <a:gdLst/>
                <a:ahLst/>
                <a:cxnLst/>
                <a:rect l="l" t="t" r="r" b="b"/>
                <a:pathLst>
                  <a:path w="1291" h="862" extrusionOk="0">
                    <a:moveTo>
                      <a:pt x="32" y="94"/>
                    </a:moveTo>
                    <a:cubicBezTo>
                      <a:pt x="250" y="468"/>
                      <a:pt x="718" y="812"/>
                      <a:pt x="1152" y="855"/>
                    </a:cubicBezTo>
                    <a:cubicBezTo>
                      <a:pt x="1206" y="862"/>
                      <a:pt x="1290" y="785"/>
                      <a:pt x="1200" y="774"/>
                    </a:cubicBezTo>
                    <a:cubicBezTo>
                      <a:pt x="799" y="734"/>
                      <a:pt x="355" y="387"/>
                      <a:pt x="153" y="41"/>
                    </a:cubicBezTo>
                    <a:cubicBezTo>
                      <a:pt x="129" y="0"/>
                      <a:pt x="1" y="44"/>
                      <a:pt x="32" y="9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6"/>
              <p:cNvSpPr/>
              <p:nvPr/>
            </p:nvSpPr>
            <p:spPr>
              <a:xfrm rot="-2333254">
                <a:off x="8461855" y="1037078"/>
                <a:ext cx="130487" cy="751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782" extrusionOk="0">
                    <a:moveTo>
                      <a:pt x="91" y="771"/>
                    </a:moveTo>
                    <a:cubicBezTo>
                      <a:pt x="603" y="711"/>
                      <a:pt x="929" y="395"/>
                      <a:pt x="1296" y="65"/>
                    </a:cubicBezTo>
                    <a:cubicBezTo>
                      <a:pt x="1357" y="11"/>
                      <a:pt x="1226" y="1"/>
                      <a:pt x="1189" y="35"/>
                    </a:cubicBezTo>
                    <a:cubicBezTo>
                      <a:pt x="858" y="331"/>
                      <a:pt x="566" y="634"/>
                      <a:pt x="108" y="687"/>
                    </a:cubicBezTo>
                    <a:cubicBezTo>
                      <a:pt x="37" y="698"/>
                      <a:pt x="0" y="782"/>
                      <a:pt x="91" y="7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6"/>
              <p:cNvSpPr/>
              <p:nvPr/>
            </p:nvSpPr>
            <p:spPr>
              <a:xfrm rot="-2333254">
                <a:off x="8377307" y="1033628"/>
                <a:ext cx="89812" cy="85004"/>
              </a:xfrm>
              <a:custGeom>
                <a:avLst/>
                <a:gdLst/>
                <a:ahLst/>
                <a:cxnLst/>
                <a:rect l="l" t="t" r="r" b="b"/>
                <a:pathLst>
                  <a:path w="934" h="884" extrusionOk="0">
                    <a:moveTo>
                      <a:pt x="361" y="15"/>
                    </a:moveTo>
                    <a:cubicBezTo>
                      <a:pt x="223" y="32"/>
                      <a:pt x="31" y="183"/>
                      <a:pt x="11" y="348"/>
                    </a:cubicBezTo>
                    <a:cubicBezTo>
                      <a:pt x="1" y="439"/>
                      <a:pt x="4" y="533"/>
                      <a:pt x="44" y="611"/>
                    </a:cubicBezTo>
                    <a:cubicBezTo>
                      <a:pt x="71" y="661"/>
                      <a:pt x="112" y="701"/>
                      <a:pt x="152" y="732"/>
                    </a:cubicBezTo>
                    <a:cubicBezTo>
                      <a:pt x="361" y="883"/>
                      <a:pt x="644" y="856"/>
                      <a:pt x="818" y="661"/>
                    </a:cubicBezTo>
                    <a:cubicBezTo>
                      <a:pt x="879" y="594"/>
                      <a:pt x="930" y="503"/>
                      <a:pt x="930" y="402"/>
                    </a:cubicBezTo>
                    <a:cubicBezTo>
                      <a:pt x="933" y="254"/>
                      <a:pt x="832" y="122"/>
                      <a:pt x="722" y="65"/>
                    </a:cubicBezTo>
                    <a:cubicBezTo>
                      <a:pt x="607" y="8"/>
                      <a:pt x="495" y="1"/>
                      <a:pt x="361" y="1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6"/>
              <p:cNvSpPr/>
              <p:nvPr/>
            </p:nvSpPr>
            <p:spPr>
              <a:xfrm rot="-2333254">
                <a:off x="8486467" y="1099462"/>
                <a:ext cx="89908" cy="84908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83" extrusionOk="0">
                    <a:moveTo>
                      <a:pt x="361" y="14"/>
                    </a:moveTo>
                    <a:cubicBezTo>
                      <a:pt x="223" y="31"/>
                      <a:pt x="32" y="182"/>
                      <a:pt x="11" y="350"/>
                    </a:cubicBezTo>
                    <a:cubicBezTo>
                      <a:pt x="1" y="439"/>
                      <a:pt x="5" y="536"/>
                      <a:pt x="45" y="613"/>
                    </a:cubicBezTo>
                    <a:cubicBezTo>
                      <a:pt x="72" y="664"/>
                      <a:pt x="112" y="701"/>
                      <a:pt x="153" y="731"/>
                    </a:cubicBezTo>
                    <a:cubicBezTo>
                      <a:pt x="361" y="883"/>
                      <a:pt x="644" y="855"/>
                      <a:pt x="819" y="661"/>
                    </a:cubicBezTo>
                    <a:cubicBezTo>
                      <a:pt x="880" y="597"/>
                      <a:pt x="927" y="506"/>
                      <a:pt x="930" y="401"/>
                    </a:cubicBezTo>
                    <a:cubicBezTo>
                      <a:pt x="934" y="254"/>
                      <a:pt x="833" y="122"/>
                      <a:pt x="718" y="64"/>
                    </a:cubicBezTo>
                    <a:cubicBezTo>
                      <a:pt x="607" y="7"/>
                      <a:pt x="496" y="1"/>
                      <a:pt x="361" y="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6"/>
              <p:cNvSpPr/>
              <p:nvPr/>
            </p:nvSpPr>
            <p:spPr>
              <a:xfrm rot="-2333254">
                <a:off x="8426468" y="912576"/>
                <a:ext cx="89716" cy="84811"/>
              </a:xfrm>
              <a:custGeom>
                <a:avLst/>
                <a:gdLst/>
                <a:ahLst/>
                <a:cxnLst/>
                <a:rect l="l" t="t" r="r" b="b"/>
                <a:pathLst>
                  <a:path w="933" h="882" extrusionOk="0">
                    <a:moveTo>
                      <a:pt x="361" y="13"/>
                    </a:moveTo>
                    <a:cubicBezTo>
                      <a:pt x="222" y="30"/>
                      <a:pt x="30" y="179"/>
                      <a:pt x="10" y="347"/>
                    </a:cubicBezTo>
                    <a:cubicBezTo>
                      <a:pt x="0" y="434"/>
                      <a:pt x="4" y="532"/>
                      <a:pt x="44" y="610"/>
                    </a:cubicBezTo>
                    <a:cubicBezTo>
                      <a:pt x="71" y="660"/>
                      <a:pt x="111" y="700"/>
                      <a:pt x="151" y="731"/>
                    </a:cubicBezTo>
                    <a:cubicBezTo>
                      <a:pt x="361" y="882"/>
                      <a:pt x="643" y="852"/>
                      <a:pt x="818" y="660"/>
                    </a:cubicBezTo>
                    <a:cubicBezTo>
                      <a:pt x="879" y="593"/>
                      <a:pt x="929" y="502"/>
                      <a:pt x="929" y="401"/>
                    </a:cubicBezTo>
                    <a:cubicBezTo>
                      <a:pt x="933" y="253"/>
                      <a:pt x="832" y="122"/>
                      <a:pt x="720" y="64"/>
                    </a:cubicBezTo>
                    <a:cubicBezTo>
                      <a:pt x="606" y="7"/>
                      <a:pt x="495" y="1"/>
                      <a:pt x="361" y="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5" name="Google Shape;1615;p6"/>
            <p:cNvGrpSpPr/>
            <p:nvPr/>
          </p:nvGrpSpPr>
          <p:grpSpPr>
            <a:xfrm>
              <a:off x="7459748" y="-203651"/>
              <a:ext cx="1028939" cy="865157"/>
              <a:chOff x="7947573" y="-55883"/>
              <a:chExt cx="721708" cy="606830"/>
            </a:xfrm>
          </p:grpSpPr>
          <p:sp>
            <p:nvSpPr>
              <p:cNvPr id="1616" name="Google Shape;1616;p6"/>
              <p:cNvSpPr/>
              <p:nvPr/>
            </p:nvSpPr>
            <p:spPr>
              <a:xfrm rot="-2333254">
                <a:off x="8006180" y="123007"/>
                <a:ext cx="657818" cy="249050"/>
              </a:xfrm>
              <a:custGeom>
                <a:avLst/>
                <a:gdLst/>
                <a:ahLst/>
                <a:cxnLst/>
                <a:rect l="l" t="t" r="r" b="b"/>
                <a:pathLst>
                  <a:path w="6841" h="2590" extrusionOk="0">
                    <a:moveTo>
                      <a:pt x="17" y="95"/>
                    </a:moveTo>
                    <a:cubicBezTo>
                      <a:pt x="279" y="1172"/>
                      <a:pt x="1491" y="1731"/>
                      <a:pt x="2451" y="2067"/>
                    </a:cubicBezTo>
                    <a:cubicBezTo>
                      <a:pt x="3871" y="2566"/>
                      <a:pt x="5366" y="2589"/>
                      <a:pt x="6760" y="1983"/>
                    </a:cubicBezTo>
                    <a:cubicBezTo>
                      <a:pt x="6841" y="1946"/>
                      <a:pt x="6767" y="1876"/>
                      <a:pt x="6699" y="1906"/>
                    </a:cubicBezTo>
                    <a:cubicBezTo>
                      <a:pt x="5299" y="2515"/>
                      <a:pt x="3801" y="2454"/>
                      <a:pt x="2387" y="1929"/>
                    </a:cubicBezTo>
                    <a:cubicBezTo>
                      <a:pt x="1491" y="1593"/>
                      <a:pt x="394" y="1068"/>
                      <a:pt x="148" y="61"/>
                    </a:cubicBezTo>
                    <a:cubicBezTo>
                      <a:pt x="135" y="0"/>
                      <a:pt x="1" y="34"/>
                      <a:pt x="17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6"/>
              <p:cNvSpPr/>
              <p:nvPr/>
            </p:nvSpPr>
            <p:spPr>
              <a:xfrm rot="-2333254">
                <a:off x="8120724" y="297138"/>
                <a:ext cx="47983" cy="113370"/>
              </a:xfrm>
              <a:custGeom>
                <a:avLst/>
                <a:gdLst/>
                <a:ahLst/>
                <a:cxnLst/>
                <a:rect l="l" t="t" r="r" b="b"/>
                <a:pathLst>
                  <a:path w="499" h="1179" extrusionOk="0">
                    <a:moveTo>
                      <a:pt x="47" y="71"/>
                    </a:moveTo>
                    <a:cubicBezTo>
                      <a:pt x="0" y="428"/>
                      <a:pt x="84" y="872"/>
                      <a:pt x="337" y="1141"/>
                    </a:cubicBezTo>
                    <a:cubicBezTo>
                      <a:pt x="370" y="1179"/>
                      <a:pt x="499" y="1128"/>
                      <a:pt x="458" y="1088"/>
                    </a:cubicBezTo>
                    <a:cubicBezTo>
                      <a:pt x="219" y="832"/>
                      <a:pt x="135" y="398"/>
                      <a:pt x="182" y="55"/>
                    </a:cubicBezTo>
                    <a:cubicBezTo>
                      <a:pt x="188" y="1"/>
                      <a:pt x="54" y="21"/>
                      <a:pt x="47" y="7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6"/>
              <p:cNvSpPr/>
              <p:nvPr/>
            </p:nvSpPr>
            <p:spPr>
              <a:xfrm rot="-2333254">
                <a:off x="8003427" y="402498"/>
                <a:ext cx="124429" cy="31444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327" extrusionOk="0">
                    <a:moveTo>
                      <a:pt x="58" y="95"/>
                    </a:moveTo>
                    <a:cubicBezTo>
                      <a:pt x="408" y="327"/>
                      <a:pt x="785" y="297"/>
                      <a:pt x="1189" y="286"/>
                    </a:cubicBezTo>
                    <a:cubicBezTo>
                      <a:pt x="1256" y="283"/>
                      <a:pt x="1293" y="199"/>
                      <a:pt x="1202" y="202"/>
                    </a:cubicBezTo>
                    <a:cubicBezTo>
                      <a:pt x="832" y="213"/>
                      <a:pt x="485" y="239"/>
                      <a:pt x="162" y="28"/>
                    </a:cubicBezTo>
                    <a:cubicBezTo>
                      <a:pt x="122" y="0"/>
                      <a:pt x="1" y="58"/>
                      <a:pt x="58" y="9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6"/>
              <p:cNvSpPr/>
              <p:nvPr/>
            </p:nvSpPr>
            <p:spPr>
              <a:xfrm rot="-2333254">
                <a:off x="7962147" y="323074"/>
                <a:ext cx="74138" cy="725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55" extrusionOk="0">
                    <a:moveTo>
                      <a:pt x="529" y="71"/>
                    </a:moveTo>
                    <a:cubicBezTo>
                      <a:pt x="435" y="7"/>
                      <a:pt x="233" y="0"/>
                      <a:pt x="132" y="94"/>
                    </a:cubicBezTo>
                    <a:cubicBezTo>
                      <a:pt x="78" y="145"/>
                      <a:pt x="27" y="209"/>
                      <a:pt x="11" y="279"/>
                    </a:cubicBezTo>
                    <a:cubicBezTo>
                      <a:pt x="0" y="324"/>
                      <a:pt x="7" y="370"/>
                      <a:pt x="17" y="411"/>
                    </a:cubicBezTo>
                    <a:cubicBezTo>
                      <a:pt x="67" y="619"/>
                      <a:pt x="260" y="754"/>
                      <a:pt x="471" y="723"/>
                    </a:cubicBezTo>
                    <a:cubicBezTo>
                      <a:pt x="546" y="714"/>
                      <a:pt x="626" y="683"/>
                      <a:pt x="684" y="619"/>
                    </a:cubicBezTo>
                    <a:cubicBezTo>
                      <a:pt x="761" y="529"/>
                      <a:pt x="771" y="391"/>
                      <a:pt x="731" y="296"/>
                    </a:cubicBezTo>
                    <a:cubicBezTo>
                      <a:pt x="690" y="198"/>
                      <a:pt x="623" y="135"/>
                      <a:pt x="529" y="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6"/>
              <p:cNvSpPr/>
              <p:nvPr/>
            </p:nvSpPr>
            <p:spPr>
              <a:xfrm rot="-2333254">
                <a:off x="7995588" y="422828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5" y="11"/>
                      <a:pt x="233" y="0"/>
                      <a:pt x="132" y="98"/>
                    </a:cubicBezTo>
                    <a:cubicBezTo>
                      <a:pt x="78" y="149"/>
                      <a:pt x="28" y="210"/>
                      <a:pt x="11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8"/>
                    </a:cubicBezTo>
                    <a:cubicBezTo>
                      <a:pt x="546" y="718"/>
                      <a:pt x="627" y="687"/>
                      <a:pt x="681" y="623"/>
                    </a:cubicBezTo>
                    <a:cubicBezTo>
                      <a:pt x="762" y="533"/>
                      <a:pt x="771" y="395"/>
                      <a:pt x="731" y="297"/>
                    </a:cubicBezTo>
                    <a:cubicBezTo>
                      <a:pt x="687" y="199"/>
                      <a:pt x="624" y="139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6"/>
              <p:cNvSpPr/>
              <p:nvPr/>
            </p:nvSpPr>
            <p:spPr>
              <a:xfrm rot="-2333254">
                <a:off x="8057959" y="272703"/>
                <a:ext cx="74234" cy="72696"/>
              </a:xfrm>
              <a:custGeom>
                <a:avLst/>
                <a:gdLst/>
                <a:ahLst/>
                <a:cxnLst/>
                <a:rect l="l" t="t" r="r" b="b"/>
                <a:pathLst>
                  <a:path w="772" h="756" extrusionOk="0">
                    <a:moveTo>
                      <a:pt x="529" y="75"/>
                    </a:moveTo>
                    <a:cubicBezTo>
                      <a:pt x="434" y="11"/>
                      <a:pt x="232" y="1"/>
                      <a:pt x="128" y="98"/>
                    </a:cubicBezTo>
                    <a:cubicBezTo>
                      <a:pt x="74" y="146"/>
                      <a:pt x="27" y="210"/>
                      <a:pt x="10" y="280"/>
                    </a:cubicBezTo>
                    <a:cubicBezTo>
                      <a:pt x="1" y="328"/>
                      <a:pt x="4" y="371"/>
                      <a:pt x="14" y="415"/>
                    </a:cubicBezTo>
                    <a:cubicBezTo>
                      <a:pt x="64" y="623"/>
                      <a:pt x="260" y="755"/>
                      <a:pt x="472" y="724"/>
                    </a:cubicBezTo>
                    <a:cubicBezTo>
                      <a:pt x="546" y="718"/>
                      <a:pt x="627" y="684"/>
                      <a:pt x="680" y="623"/>
                    </a:cubicBezTo>
                    <a:cubicBezTo>
                      <a:pt x="761" y="530"/>
                      <a:pt x="771" y="395"/>
                      <a:pt x="728" y="297"/>
                    </a:cubicBezTo>
                    <a:cubicBezTo>
                      <a:pt x="687" y="199"/>
                      <a:pt x="624" y="135"/>
                      <a:pt x="529" y="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22" name="Google Shape;1622;p6"/>
            <p:cNvGrpSpPr/>
            <p:nvPr/>
          </p:nvGrpSpPr>
          <p:grpSpPr>
            <a:xfrm rot="-1410279">
              <a:off x="7567779" y="-611758"/>
              <a:ext cx="1305253" cy="1451132"/>
              <a:chOff x="3804957" y="83162"/>
              <a:chExt cx="915522" cy="1017843"/>
            </a:xfrm>
          </p:grpSpPr>
          <p:sp>
            <p:nvSpPr>
              <p:cNvPr id="1623" name="Google Shape;1623;p6"/>
              <p:cNvSpPr/>
              <p:nvPr/>
            </p:nvSpPr>
            <p:spPr>
              <a:xfrm rot="-5807687">
                <a:off x="3798535" y="186392"/>
                <a:ext cx="928366" cy="811383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12443" extrusionOk="0">
                    <a:moveTo>
                      <a:pt x="14163" y="7113"/>
                    </a:moveTo>
                    <a:cubicBezTo>
                      <a:pt x="12873" y="8254"/>
                      <a:pt x="11281" y="9059"/>
                      <a:pt x="9595" y="9419"/>
                    </a:cubicBezTo>
                    <a:cubicBezTo>
                      <a:pt x="10524" y="10183"/>
                      <a:pt x="11190" y="11257"/>
                      <a:pt x="11462" y="12429"/>
                    </a:cubicBezTo>
                    <a:cubicBezTo>
                      <a:pt x="10453" y="12442"/>
                      <a:pt x="9422" y="12354"/>
                      <a:pt x="8487" y="11974"/>
                    </a:cubicBezTo>
                    <a:cubicBezTo>
                      <a:pt x="7554" y="11594"/>
                      <a:pt x="6716" y="10887"/>
                      <a:pt x="6366" y="9941"/>
                    </a:cubicBezTo>
                    <a:cubicBezTo>
                      <a:pt x="5353" y="10567"/>
                      <a:pt x="4046" y="10597"/>
                      <a:pt x="2919" y="10210"/>
                    </a:cubicBezTo>
                    <a:cubicBezTo>
                      <a:pt x="1792" y="9826"/>
                      <a:pt x="828" y="9065"/>
                      <a:pt x="0" y="8210"/>
                    </a:cubicBezTo>
                    <a:cubicBezTo>
                      <a:pt x="1013" y="7605"/>
                      <a:pt x="2811" y="6989"/>
                      <a:pt x="3922" y="7379"/>
                    </a:cubicBezTo>
                    <a:cubicBezTo>
                      <a:pt x="3131" y="5783"/>
                      <a:pt x="2542" y="4336"/>
                      <a:pt x="3205" y="2679"/>
                    </a:cubicBezTo>
                    <a:cubicBezTo>
                      <a:pt x="4349" y="3033"/>
                      <a:pt x="5359" y="3821"/>
                      <a:pt x="5979" y="4851"/>
                    </a:cubicBezTo>
                    <a:cubicBezTo>
                      <a:pt x="6470" y="2868"/>
                      <a:pt x="7773" y="1101"/>
                      <a:pt x="9523" y="47"/>
                    </a:cubicBezTo>
                    <a:cubicBezTo>
                      <a:pt x="9604" y="0"/>
                      <a:pt x="10113" y="1969"/>
                      <a:pt x="10137" y="2151"/>
                    </a:cubicBezTo>
                    <a:cubicBezTo>
                      <a:pt x="10311" y="3491"/>
                      <a:pt x="10089" y="4875"/>
                      <a:pt x="9520" y="6116"/>
                    </a:cubicBezTo>
                    <a:cubicBezTo>
                      <a:pt x="9574" y="6002"/>
                      <a:pt x="10483" y="5985"/>
                      <a:pt x="10611" y="5982"/>
                    </a:cubicBezTo>
                    <a:cubicBezTo>
                      <a:pt x="11231" y="5965"/>
                      <a:pt x="11853" y="6100"/>
                      <a:pt x="12449" y="6254"/>
                    </a:cubicBezTo>
                    <a:cubicBezTo>
                      <a:pt x="12607" y="6295"/>
                      <a:pt x="14237" y="7049"/>
                      <a:pt x="14163" y="7113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6"/>
              <p:cNvSpPr/>
              <p:nvPr/>
            </p:nvSpPr>
            <p:spPr>
              <a:xfrm rot="-5807687">
                <a:off x="4114074" y="264798"/>
                <a:ext cx="198754" cy="587198"/>
              </a:xfrm>
              <a:custGeom>
                <a:avLst/>
                <a:gdLst/>
                <a:ahLst/>
                <a:cxnLst/>
                <a:rect l="l" t="t" r="r" b="b"/>
                <a:pathLst>
                  <a:path w="3048" h="9005" extrusionOk="0">
                    <a:moveTo>
                      <a:pt x="3011" y="0"/>
                    </a:moveTo>
                    <a:cubicBezTo>
                      <a:pt x="3000" y="0"/>
                      <a:pt x="2987" y="7"/>
                      <a:pt x="2980" y="17"/>
                    </a:cubicBezTo>
                    <a:cubicBezTo>
                      <a:pt x="2431" y="1141"/>
                      <a:pt x="1920" y="2286"/>
                      <a:pt x="1496" y="3467"/>
                    </a:cubicBezTo>
                    <a:cubicBezTo>
                      <a:pt x="1129" y="4484"/>
                      <a:pt x="806" y="5518"/>
                      <a:pt x="533" y="6565"/>
                    </a:cubicBezTo>
                    <a:lnTo>
                      <a:pt x="620" y="6635"/>
                    </a:lnTo>
                    <a:cubicBezTo>
                      <a:pt x="647" y="6655"/>
                      <a:pt x="654" y="6696"/>
                      <a:pt x="630" y="6722"/>
                    </a:cubicBezTo>
                    <a:cubicBezTo>
                      <a:pt x="617" y="6739"/>
                      <a:pt x="600" y="6747"/>
                      <a:pt x="579" y="6747"/>
                    </a:cubicBezTo>
                    <a:cubicBezTo>
                      <a:pt x="567" y="6747"/>
                      <a:pt x="553" y="6743"/>
                      <a:pt x="543" y="6733"/>
                    </a:cubicBezTo>
                    <a:lnTo>
                      <a:pt x="499" y="6699"/>
                    </a:lnTo>
                    <a:lnTo>
                      <a:pt x="408" y="7062"/>
                    </a:lnTo>
                    <a:cubicBezTo>
                      <a:pt x="341" y="7339"/>
                      <a:pt x="281" y="7618"/>
                      <a:pt x="220" y="7894"/>
                    </a:cubicBezTo>
                    <a:cubicBezTo>
                      <a:pt x="247" y="7891"/>
                      <a:pt x="273" y="7884"/>
                      <a:pt x="301" y="7881"/>
                    </a:cubicBezTo>
                    <a:lnTo>
                      <a:pt x="310" y="7881"/>
                    </a:lnTo>
                    <a:cubicBezTo>
                      <a:pt x="341" y="7881"/>
                      <a:pt x="368" y="7901"/>
                      <a:pt x="374" y="7931"/>
                    </a:cubicBezTo>
                    <a:cubicBezTo>
                      <a:pt x="382" y="7965"/>
                      <a:pt x="357" y="7999"/>
                      <a:pt x="324" y="8005"/>
                    </a:cubicBezTo>
                    <a:cubicBezTo>
                      <a:pt x="281" y="8012"/>
                      <a:pt x="236" y="8022"/>
                      <a:pt x="192" y="8029"/>
                    </a:cubicBezTo>
                    <a:cubicBezTo>
                      <a:pt x="122" y="8355"/>
                      <a:pt x="58" y="8678"/>
                      <a:pt x="1" y="9005"/>
                    </a:cubicBezTo>
                    <a:cubicBezTo>
                      <a:pt x="48" y="8981"/>
                      <a:pt x="95" y="8955"/>
                      <a:pt x="142" y="8924"/>
                    </a:cubicBezTo>
                    <a:cubicBezTo>
                      <a:pt x="149" y="8921"/>
                      <a:pt x="159" y="8914"/>
                      <a:pt x="169" y="8911"/>
                    </a:cubicBezTo>
                    <a:cubicBezTo>
                      <a:pt x="175" y="8928"/>
                      <a:pt x="183" y="8944"/>
                      <a:pt x="189" y="8964"/>
                    </a:cubicBezTo>
                    <a:cubicBezTo>
                      <a:pt x="189" y="8968"/>
                      <a:pt x="192" y="8972"/>
                      <a:pt x="192" y="8975"/>
                    </a:cubicBezTo>
                    <a:cubicBezTo>
                      <a:pt x="226" y="8779"/>
                      <a:pt x="260" y="8588"/>
                      <a:pt x="293" y="8399"/>
                    </a:cubicBezTo>
                    <a:cubicBezTo>
                      <a:pt x="256" y="8366"/>
                      <a:pt x="220" y="8332"/>
                      <a:pt x="183" y="8298"/>
                    </a:cubicBezTo>
                    <a:cubicBezTo>
                      <a:pt x="155" y="8274"/>
                      <a:pt x="152" y="8234"/>
                      <a:pt x="175" y="8207"/>
                    </a:cubicBezTo>
                    <a:cubicBezTo>
                      <a:pt x="189" y="8194"/>
                      <a:pt x="206" y="8187"/>
                      <a:pt x="223" y="8187"/>
                    </a:cubicBezTo>
                    <a:cubicBezTo>
                      <a:pt x="240" y="8187"/>
                      <a:pt x="253" y="8194"/>
                      <a:pt x="267" y="8204"/>
                    </a:cubicBezTo>
                    <a:cubicBezTo>
                      <a:pt x="284" y="8221"/>
                      <a:pt x="304" y="8237"/>
                      <a:pt x="324" y="8254"/>
                    </a:cubicBezTo>
                    <a:cubicBezTo>
                      <a:pt x="382" y="7945"/>
                      <a:pt x="445" y="7639"/>
                      <a:pt x="512" y="7328"/>
                    </a:cubicBezTo>
                    <a:cubicBezTo>
                      <a:pt x="495" y="7339"/>
                      <a:pt x="482" y="7349"/>
                      <a:pt x="466" y="7356"/>
                    </a:cubicBezTo>
                    <a:cubicBezTo>
                      <a:pt x="455" y="7362"/>
                      <a:pt x="445" y="7365"/>
                      <a:pt x="435" y="7365"/>
                    </a:cubicBezTo>
                    <a:cubicBezTo>
                      <a:pt x="411" y="7365"/>
                      <a:pt x="391" y="7353"/>
                      <a:pt x="377" y="7332"/>
                    </a:cubicBezTo>
                    <a:cubicBezTo>
                      <a:pt x="361" y="7302"/>
                      <a:pt x="371" y="7264"/>
                      <a:pt x="402" y="7248"/>
                    </a:cubicBezTo>
                    <a:cubicBezTo>
                      <a:pt x="452" y="7218"/>
                      <a:pt x="499" y="7194"/>
                      <a:pt x="550" y="7167"/>
                    </a:cubicBezTo>
                    <a:cubicBezTo>
                      <a:pt x="553" y="7143"/>
                      <a:pt x="559" y="7123"/>
                      <a:pt x="563" y="7100"/>
                    </a:cubicBezTo>
                    <a:cubicBezTo>
                      <a:pt x="846" y="5885"/>
                      <a:pt x="1196" y="4686"/>
                      <a:pt x="1600" y="3504"/>
                    </a:cubicBezTo>
                    <a:cubicBezTo>
                      <a:pt x="2010" y="2323"/>
                      <a:pt x="2506" y="1175"/>
                      <a:pt x="3040" y="47"/>
                    </a:cubicBezTo>
                    <a:cubicBezTo>
                      <a:pt x="3048" y="30"/>
                      <a:pt x="3040" y="10"/>
                      <a:pt x="3023" y="4"/>
                    </a:cubicBezTo>
                    <a:cubicBezTo>
                      <a:pt x="3020" y="0"/>
                      <a:pt x="3017" y="0"/>
                      <a:pt x="30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6"/>
              <p:cNvSpPr/>
              <p:nvPr/>
            </p:nvSpPr>
            <p:spPr>
              <a:xfrm rot="-5807687">
                <a:off x="4103405" y="341305"/>
                <a:ext cx="462325" cy="92465"/>
              </a:xfrm>
              <a:custGeom>
                <a:avLst/>
                <a:gdLst/>
                <a:ahLst/>
                <a:cxnLst/>
                <a:rect l="l" t="t" r="r" b="b"/>
                <a:pathLst>
                  <a:path w="7090" h="1418" extrusionOk="0">
                    <a:moveTo>
                      <a:pt x="5995" y="0"/>
                    </a:moveTo>
                    <a:cubicBezTo>
                      <a:pt x="3723" y="0"/>
                      <a:pt x="1657" y="431"/>
                      <a:pt x="189" y="1219"/>
                    </a:cubicBezTo>
                    <a:cubicBezTo>
                      <a:pt x="138" y="1246"/>
                      <a:pt x="91" y="1270"/>
                      <a:pt x="41" y="1300"/>
                    </a:cubicBezTo>
                    <a:cubicBezTo>
                      <a:pt x="10" y="1316"/>
                      <a:pt x="0" y="1354"/>
                      <a:pt x="16" y="1384"/>
                    </a:cubicBezTo>
                    <a:cubicBezTo>
                      <a:pt x="30" y="1405"/>
                      <a:pt x="50" y="1417"/>
                      <a:pt x="74" y="1417"/>
                    </a:cubicBezTo>
                    <a:cubicBezTo>
                      <a:pt x="84" y="1417"/>
                      <a:pt x="94" y="1414"/>
                      <a:pt x="105" y="1408"/>
                    </a:cubicBezTo>
                    <a:cubicBezTo>
                      <a:pt x="121" y="1401"/>
                      <a:pt x="134" y="1391"/>
                      <a:pt x="151" y="1380"/>
                    </a:cubicBezTo>
                    <a:cubicBezTo>
                      <a:pt x="1606" y="569"/>
                      <a:pt x="3693" y="128"/>
                      <a:pt x="5992" y="128"/>
                    </a:cubicBezTo>
                    <a:cubicBezTo>
                      <a:pt x="6329" y="128"/>
                      <a:pt x="6675" y="135"/>
                      <a:pt x="7022" y="155"/>
                    </a:cubicBezTo>
                    <a:cubicBezTo>
                      <a:pt x="7062" y="155"/>
                      <a:pt x="7086" y="132"/>
                      <a:pt x="7090" y="98"/>
                    </a:cubicBezTo>
                    <a:cubicBezTo>
                      <a:pt x="7090" y="61"/>
                      <a:pt x="7062" y="31"/>
                      <a:pt x="7029" y="31"/>
                    </a:cubicBezTo>
                    <a:cubicBezTo>
                      <a:pt x="6679" y="11"/>
                      <a:pt x="6335" y="0"/>
                      <a:pt x="59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6"/>
              <p:cNvSpPr/>
              <p:nvPr/>
            </p:nvSpPr>
            <p:spPr>
              <a:xfrm rot="-5807687">
                <a:off x="4384816" y="368139"/>
                <a:ext cx="300348" cy="181604"/>
              </a:xfrm>
              <a:custGeom>
                <a:avLst/>
                <a:gdLst/>
                <a:ahLst/>
                <a:cxnLst/>
                <a:rect l="l" t="t" r="r" b="b"/>
                <a:pathLst>
                  <a:path w="4606" h="2785" extrusionOk="0">
                    <a:moveTo>
                      <a:pt x="71" y="0"/>
                    </a:moveTo>
                    <a:cubicBezTo>
                      <a:pt x="54" y="0"/>
                      <a:pt x="37" y="7"/>
                      <a:pt x="23" y="20"/>
                    </a:cubicBezTo>
                    <a:cubicBezTo>
                      <a:pt x="0" y="47"/>
                      <a:pt x="3" y="87"/>
                      <a:pt x="31" y="111"/>
                    </a:cubicBezTo>
                    <a:cubicBezTo>
                      <a:pt x="68" y="145"/>
                      <a:pt x="104" y="179"/>
                      <a:pt x="141" y="212"/>
                    </a:cubicBezTo>
                    <a:cubicBezTo>
                      <a:pt x="1414" y="1327"/>
                      <a:pt x="2922" y="2215"/>
                      <a:pt x="4515" y="2781"/>
                    </a:cubicBezTo>
                    <a:cubicBezTo>
                      <a:pt x="4521" y="2784"/>
                      <a:pt x="4528" y="2784"/>
                      <a:pt x="4535" y="2784"/>
                    </a:cubicBezTo>
                    <a:cubicBezTo>
                      <a:pt x="4562" y="2784"/>
                      <a:pt x="4585" y="2771"/>
                      <a:pt x="4596" y="2744"/>
                    </a:cubicBezTo>
                    <a:cubicBezTo>
                      <a:pt x="4605" y="2710"/>
                      <a:pt x="4588" y="2673"/>
                      <a:pt x="4558" y="2663"/>
                    </a:cubicBezTo>
                    <a:cubicBezTo>
                      <a:pt x="2956" y="2094"/>
                      <a:pt x="1441" y="1195"/>
                      <a:pt x="172" y="67"/>
                    </a:cubicBezTo>
                    <a:cubicBezTo>
                      <a:pt x="152" y="50"/>
                      <a:pt x="132" y="34"/>
                      <a:pt x="115" y="17"/>
                    </a:cubicBezTo>
                    <a:cubicBezTo>
                      <a:pt x="101" y="7"/>
                      <a:pt x="88" y="0"/>
                      <a:pt x="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6"/>
              <p:cNvSpPr/>
              <p:nvPr/>
            </p:nvSpPr>
            <p:spPr>
              <a:xfrm rot="-5807687">
                <a:off x="4238947" y="610808"/>
                <a:ext cx="141632" cy="129112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1980" extrusionOk="0">
                    <a:moveTo>
                      <a:pt x="1" y="0"/>
                    </a:moveTo>
                    <a:cubicBezTo>
                      <a:pt x="14" y="77"/>
                      <a:pt x="24" y="151"/>
                      <a:pt x="34" y="226"/>
                    </a:cubicBezTo>
                    <a:cubicBezTo>
                      <a:pt x="576" y="801"/>
                      <a:pt x="1226" y="1309"/>
                      <a:pt x="1855" y="1808"/>
                    </a:cubicBezTo>
                    <a:lnTo>
                      <a:pt x="2017" y="1932"/>
                    </a:lnTo>
                    <a:lnTo>
                      <a:pt x="2061" y="1966"/>
                    </a:lnTo>
                    <a:cubicBezTo>
                      <a:pt x="2071" y="1976"/>
                      <a:pt x="2085" y="1980"/>
                      <a:pt x="2097" y="1980"/>
                    </a:cubicBezTo>
                    <a:cubicBezTo>
                      <a:pt x="2118" y="1980"/>
                      <a:pt x="2135" y="1972"/>
                      <a:pt x="2148" y="1955"/>
                    </a:cubicBezTo>
                    <a:cubicBezTo>
                      <a:pt x="2172" y="1929"/>
                      <a:pt x="2165" y="1888"/>
                      <a:pt x="2138" y="1868"/>
                    </a:cubicBezTo>
                    <a:lnTo>
                      <a:pt x="2051" y="1798"/>
                    </a:lnTo>
                    <a:lnTo>
                      <a:pt x="1933" y="1707"/>
                    </a:lnTo>
                    <a:cubicBezTo>
                      <a:pt x="1256" y="1175"/>
                      <a:pt x="556" y="626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6"/>
              <p:cNvSpPr/>
              <p:nvPr/>
            </p:nvSpPr>
            <p:spPr>
              <a:xfrm rot="-5807687">
                <a:off x="4392668" y="660644"/>
                <a:ext cx="129112" cy="17411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267" extrusionOk="0">
                    <a:moveTo>
                      <a:pt x="1908" y="1"/>
                    </a:moveTo>
                    <a:lnTo>
                      <a:pt x="1899" y="1"/>
                    </a:lnTo>
                    <a:cubicBezTo>
                      <a:pt x="1871" y="4"/>
                      <a:pt x="1845" y="11"/>
                      <a:pt x="1818" y="14"/>
                    </a:cubicBezTo>
                    <a:cubicBezTo>
                      <a:pt x="1349" y="99"/>
                      <a:pt x="838" y="139"/>
                      <a:pt x="303" y="139"/>
                    </a:cubicBezTo>
                    <a:cubicBezTo>
                      <a:pt x="218" y="139"/>
                      <a:pt x="134" y="139"/>
                      <a:pt x="50" y="135"/>
                    </a:cubicBezTo>
                    <a:cubicBezTo>
                      <a:pt x="33" y="179"/>
                      <a:pt x="16" y="220"/>
                      <a:pt x="0" y="264"/>
                    </a:cubicBezTo>
                    <a:cubicBezTo>
                      <a:pt x="104" y="264"/>
                      <a:pt x="205" y="267"/>
                      <a:pt x="303" y="267"/>
                    </a:cubicBezTo>
                    <a:cubicBezTo>
                      <a:pt x="828" y="267"/>
                      <a:pt x="1329" y="226"/>
                      <a:pt x="1790" y="149"/>
                    </a:cubicBezTo>
                    <a:cubicBezTo>
                      <a:pt x="1834" y="142"/>
                      <a:pt x="1879" y="132"/>
                      <a:pt x="1922" y="125"/>
                    </a:cubicBezTo>
                    <a:cubicBezTo>
                      <a:pt x="1955" y="119"/>
                      <a:pt x="1980" y="85"/>
                      <a:pt x="1972" y="51"/>
                    </a:cubicBezTo>
                    <a:cubicBezTo>
                      <a:pt x="1966" y="21"/>
                      <a:pt x="1939" y="1"/>
                      <a:pt x="19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6"/>
              <p:cNvSpPr/>
              <p:nvPr/>
            </p:nvSpPr>
            <p:spPr>
              <a:xfrm rot="-5807687">
                <a:off x="4302425" y="249321"/>
                <a:ext cx="87183" cy="36060"/>
              </a:xfrm>
              <a:custGeom>
                <a:avLst/>
                <a:gdLst/>
                <a:ahLst/>
                <a:cxnLst/>
                <a:rect l="l" t="t" r="r" b="b"/>
                <a:pathLst>
                  <a:path w="1337" h="553" extrusionOk="0">
                    <a:moveTo>
                      <a:pt x="1043" y="44"/>
                    </a:moveTo>
                    <a:cubicBezTo>
                      <a:pt x="764" y="219"/>
                      <a:pt x="465" y="344"/>
                      <a:pt x="145" y="424"/>
                    </a:cubicBezTo>
                    <a:cubicBezTo>
                      <a:pt x="0" y="458"/>
                      <a:pt x="24" y="552"/>
                      <a:pt x="168" y="519"/>
                    </a:cubicBezTo>
                    <a:cubicBezTo>
                      <a:pt x="549" y="424"/>
                      <a:pt x="902" y="273"/>
                      <a:pt x="1232" y="64"/>
                    </a:cubicBezTo>
                    <a:cubicBezTo>
                      <a:pt x="1337" y="0"/>
                      <a:pt x="1094" y="10"/>
                      <a:pt x="1043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6"/>
              <p:cNvSpPr/>
              <p:nvPr/>
            </p:nvSpPr>
            <p:spPr>
              <a:xfrm rot="-5807687">
                <a:off x="4347064" y="333782"/>
                <a:ext cx="82619" cy="27518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422" extrusionOk="0">
                    <a:moveTo>
                      <a:pt x="1102" y="41"/>
                    </a:moveTo>
                    <a:cubicBezTo>
                      <a:pt x="785" y="136"/>
                      <a:pt x="465" y="220"/>
                      <a:pt x="145" y="293"/>
                    </a:cubicBezTo>
                    <a:cubicBezTo>
                      <a:pt x="0" y="327"/>
                      <a:pt x="24" y="422"/>
                      <a:pt x="169" y="388"/>
                    </a:cubicBezTo>
                    <a:cubicBezTo>
                      <a:pt x="492" y="313"/>
                      <a:pt x="808" y="229"/>
                      <a:pt x="1125" y="136"/>
                    </a:cubicBezTo>
                    <a:cubicBezTo>
                      <a:pt x="1267" y="95"/>
                      <a:pt x="1243" y="1"/>
                      <a:pt x="1102" y="4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6"/>
              <p:cNvSpPr/>
              <p:nvPr/>
            </p:nvSpPr>
            <p:spPr>
              <a:xfrm rot="-5807687">
                <a:off x="4299514" y="325897"/>
                <a:ext cx="98855" cy="34495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529" extrusionOk="0">
                    <a:moveTo>
                      <a:pt x="1229" y="38"/>
                    </a:moveTo>
                    <a:cubicBezTo>
                      <a:pt x="909" y="219"/>
                      <a:pt x="572" y="341"/>
                      <a:pt x="209" y="394"/>
                    </a:cubicBezTo>
                    <a:cubicBezTo>
                      <a:pt x="101" y="411"/>
                      <a:pt x="0" y="529"/>
                      <a:pt x="168" y="502"/>
                    </a:cubicBezTo>
                    <a:cubicBezTo>
                      <a:pt x="596" y="438"/>
                      <a:pt x="1000" y="300"/>
                      <a:pt x="1374" y="88"/>
                    </a:cubicBezTo>
                    <a:cubicBezTo>
                      <a:pt x="1515" y="7"/>
                      <a:pt x="1296" y="0"/>
                      <a:pt x="1229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6"/>
              <p:cNvSpPr/>
              <p:nvPr/>
            </p:nvSpPr>
            <p:spPr>
              <a:xfrm rot="-5807687">
                <a:off x="4367761" y="449514"/>
                <a:ext cx="88748" cy="1851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84" extrusionOk="0">
                    <a:moveTo>
                      <a:pt x="1192" y="44"/>
                    </a:moveTo>
                    <a:cubicBezTo>
                      <a:pt x="893" y="132"/>
                      <a:pt x="593" y="169"/>
                      <a:pt x="280" y="152"/>
                    </a:cubicBezTo>
                    <a:cubicBezTo>
                      <a:pt x="220" y="149"/>
                      <a:pt x="1" y="260"/>
                      <a:pt x="128" y="263"/>
                    </a:cubicBezTo>
                    <a:cubicBezTo>
                      <a:pt x="498" y="283"/>
                      <a:pt x="862" y="243"/>
                      <a:pt x="1219" y="139"/>
                    </a:cubicBezTo>
                    <a:cubicBezTo>
                      <a:pt x="1360" y="98"/>
                      <a:pt x="1337" y="0"/>
                      <a:pt x="1192" y="4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6"/>
              <p:cNvSpPr/>
              <p:nvPr/>
            </p:nvSpPr>
            <p:spPr>
              <a:xfrm rot="-5807687">
                <a:off x="4253874" y="791696"/>
                <a:ext cx="38277" cy="4329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664" extrusionOk="0">
                    <a:moveTo>
                      <a:pt x="27" y="132"/>
                    </a:moveTo>
                    <a:cubicBezTo>
                      <a:pt x="121" y="286"/>
                      <a:pt x="219" y="441"/>
                      <a:pt x="314" y="592"/>
                    </a:cubicBezTo>
                    <a:cubicBezTo>
                      <a:pt x="357" y="664"/>
                      <a:pt x="586" y="572"/>
                      <a:pt x="556" y="529"/>
                    </a:cubicBezTo>
                    <a:cubicBezTo>
                      <a:pt x="462" y="374"/>
                      <a:pt x="364" y="222"/>
                      <a:pt x="269" y="67"/>
                    </a:cubicBezTo>
                    <a:cubicBezTo>
                      <a:pt x="226" y="0"/>
                      <a:pt x="0" y="88"/>
                      <a:pt x="27" y="132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6"/>
              <p:cNvSpPr/>
              <p:nvPr/>
            </p:nvSpPr>
            <p:spPr>
              <a:xfrm rot="-5807687">
                <a:off x="4342339" y="831945"/>
                <a:ext cx="110006" cy="16041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46" extrusionOk="0">
                    <a:moveTo>
                      <a:pt x="1605" y="128"/>
                    </a:moveTo>
                    <a:cubicBezTo>
                      <a:pt x="1141" y="23"/>
                      <a:pt x="680" y="0"/>
                      <a:pt x="209" y="47"/>
                    </a:cubicBezTo>
                    <a:cubicBezTo>
                      <a:pt x="101" y="57"/>
                      <a:pt x="0" y="171"/>
                      <a:pt x="168" y="154"/>
                    </a:cubicBezTo>
                    <a:cubicBezTo>
                      <a:pt x="586" y="111"/>
                      <a:pt x="999" y="138"/>
                      <a:pt x="1407" y="229"/>
                    </a:cubicBezTo>
                    <a:cubicBezTo>
                      <a:pt x="1471" y="246"/>
                      <a:pt x="1686" y="145"/>
                      <a:pt x="1605" y="128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6"/>
              <p:cNvSpPr/>
              <p:nvPr/>
            </p:nvSpPr>
            <p:spPr>
              <a:xfrm rot="-5807687">
                <a:off x="4443869" y="688527"/>
                <a:ext cx="104072" cy="13498"/>
              </a:xfrm>
              <a:custGeom>
                <a:avLst/>
                <a:gdLst/>
                <a:ahLst/>
                <a:cxnLst/>
                <a:rect l="l" t="t" r="r" b="b"/>
                <a:pathLst>
                  <a:path w="1596" h="207" extrusionOk="0">
                    <a:moveTo>
                      <a:pt x="1428" y="24"/>
                    </a:moveTo>
                    <a:cubicBezTo>
                      <a:pt x="1047" y="75"/>
                      <a:pt x="663" y="92"/>
                      <a:pt x="280" y="68"/>
                    </a:cubicBezTo>
                    <a:cubicBezTo>
                      <a:pt x="219" y="65"/>
                      <a:pt x="0" y="173"/>
                      <a:pt x="128" y="179"/>
                    </a:cubicBezTo>
                    <a:cubicBezTo>
                      <a:pt x="549" y="206"/>
                      <a:pt x="970" y="189"/>
                      <a:pt x="1387" y="133"/>
                    </a:cubicBezTo>
                    <a:cubicBezTo>
                      <a:pt x="1495" y="119"/>
                      <a:pt x="1596" y="1"/>
                      <a:pt x="1428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6"/>
              <p:cNvSpPr/>
              <p:nvPr/>
            </p:nvSpPr>
            <p:spPr>
              <a:xfrm rot="-5807687">
                <a:off x="4466865" y="774340"/>
                <a:ext cx="61948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950" h="287" extrusionOk="0">
                    <a:moveTo>
                      <a:pt x="822" y="165"/>
                    </a:moveTo>
                    <a:cubicBezTo>
                      <a:pt x="634" y="142"/>
                      <a:pt x="458" y="94"/>
                      <a:pt x="280" y="24"/>
                    </a:cubicBezTo>
                    <a:cubicBezTo>
                      <a:pt x="219" y="1"/>
                      <a:pt x="0" y="94"/>
                      <a:pt x="84" y="128"/>
                    </a:cubicBezTo>
                    <a:cubicBezTo>
                      <a:pt x="273" y="206"/>
                      <a:pt x="465" y="253"/>
                      <a:pt x="667" y="279"/>
                    </a:cubicBezTo>
                    <a:cubicBezTo>
                      <a:pt x="730" y="287"/>
                      <a:pt x="949" y="182"/>
                      <a:pt x="822" y="165"/>
                    </a:cubicBezTo>
                    <a:close/>
                  </a:path>
                </a:pathLst>
              </a:custGeom>
              <a:solidFill>
                <a:srgbClr val="D5A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6"/>
              <p:cNvSpPr/>
              <p:nvPr/>
            </p:nvSpPr>
            <p:spPr>
              <a:xfrm rot="-5807687">
                <a:off x="4290241" y="641816"/>
                <a:ext cx="121222" cy="87183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37" extrusionOk="0">
                    <a:moveTo>
                      <a:pt x="1775" y="1202"/>
                    </a:moveTo>
                    <a:cubicBezTo>
                      <a:pt x="1206" y="905"/>
                      <a:pt x="641" y="593"/>
                      <a:pt x="270" y="54"/>
                    </a:cubicBezTo>
                    <a:cubicBezTo>
                      <a:pt x="233" y="0"/>
                      <a:pt x="1" y="77"/>
                      <a:pt x="44" y="142"/>
                    </a:cubicBezTo>
                    <a:cubicBezTo>
                      <a:pt x="422" y="690"/>
                      <a:pt x="1001" y="1003"/>
                      <a:pt x="1576" y="1306"/>
                    </a:cubicBezTo>
                    <a:cubicBezTo>
                      <a:pt x="1634" y="1337"/>
                      <a:pt x="1859" y="1245"/>
                      <a:pt x="1775" y="120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38" name="Google Shape;1638;p6"/>
            <p:cNvGrpSpPr/>
            <p:nvPr/>
          </p:nvGrpSpPr>
          <p:grpSpPr>
            <a:xfrm>
              <a:off x="7898854" y="-470297"/>
              <a:ext cx="1779081" cy="1815228"/>
              <a:chOff x="1266768" y="48164"/>
              <a:chExt cx="1247865" cy="1273219"/>
            </a:xfrm>
          </p:grpSpPr>
          <p:sp>
            <p:nvSpPr>
              <p:cNvPr id="1639" name="Google Shape;1639;p6"/>
              <p:cNvSpPr/>
              <p:nvPr/>
            </p:nvSpPr>
            <p:spPr>
              <a:xfrm rot="-2333254">
                <a:off x="1484576" y="194463"/>
                <a:ext cx="812248" cy="980620"/>
              </a:xfrm>
              <a:custGeom>
                <a:avLst/>
                <a:gdLst/>
                <a:ahLst/>
                <a:cxnLst/>
                <a:rect l="l" t="t" r="r" b="b"/>
                <a:pathLst>
                  <a:path w="8447" h="10198" extrusionOk="0">
                    <a:moveTo>
                      <a:pt x="5585" y="1"/>
                    </a:moveTo>
                    <a:cubicBezTo>
                      <a:pt x="5515" y="287"/>
                      <a:pt x="5441" y="600"/>
                      <a:pt x="5380" y="916"/>
                    </a:cubicBezTo>
                    <a:cubicBezTo>
                      <a:pt x="5302" y="815"/>
                      <a:pt x="5229" y="704"/>
                      <a:pt x="5171" y="586"/>
                    </a:cubicBezTo>
                    <a:cubicBezTo>
                      <a:pt x="5060" y="1142"/>
                      <a:pt x="4996" y="1819"/>
                      <a:pt x="5246" y="2378"/>
                    </a:cubicBezTo>
                    <a:cubicBezTo>
                      <a:pt x="3761" y="1688"/>
                      <a:pt x="2495" y="2340"/>
                      <a:pt x="1980" y="2690"/>
                    </a:cubicBezTo>
                    <a:cubicBezTo>
                      <a:pt x="2128" y="2727"/>
                      <a:pt x="2266" y="2778"/>
                      <a:pt x="2401" y="2839"/>
                    </a:cubicBezTo>
                    <a:cubicBezTo>
                      <a:pt x="1744" y="2889"/>
                      <a:pt x="1108" y="3148"/>
                      <a:pt x="523" y="3468"/>
                    </a:cubicBezTo>
                    <a:cubicBezTo>
                      <a:pt x="654" y="3518"/>
                      <a:pt x="785" y="3566"/>
                      <a:pt x="916" y="3613"/>
                    </a:cubicBezTo>
                    <a:cubicBezTo>
                      <a:pt x="495" y="3859"/>
                      <a:pt x="172" y="4098"/>
                      <a:pt x="1" y="4283"/>
                    </a:cubicBezTo>
                    <a:cubicBezTo>
                      <a:pt x="304" y="4603"/>
                      <a:pt x="607" y="4919"/>
                      <a:pt x="923" y="5226"/>
                    </a:cubicBezTo>
                    <a:cubicBezTo>
                      <a:pt x="812" y="5229"/>
                      <a:pt x="701" y="5235"/>
                      <a:pt x="590" y="5239"/>
                    </a:cubicBezTo>
                    <a:cubicBezTo>
                      <a:pt x="1068" y="5751"/>
                      <a:pt x="1660" y="6141"/>
                      <a:pt x="2313" y="6377"/>
                    </a:cubicBezTo>
                    <a:cubicBezTo>
                      <a:pt x="2155" y="6421"/>
                      <a:pt x="1990" y="6450"/>
                      <a:pt x="1795" y="6461"/>
                    </a:cubicBezTo>
                    <a:cubicBezTo>
                      <a:pt x="2269" y="6949"/>
                      <a:pt x="3424" y="7999"/>
                      <a:pt x="5249" y="7295"/>
                    </a:cubicBezTo>
                    <a:cubicBezTo>
                      <a:pt x="4848" y="7800"/>
                      <a:pt x="4768" y="8511"/>
                      <a:pt x="4764" y="9104"/>
                    </a:cubicBezTo>
                    <a:cubicBezTo>
                      <a:pt x="4858" y="8975"/>
                      <a:pt x="4973" y="8868"/>
                      <a:pt x="5097" y="8770"/>
                    </a:cubicBezTo>
                    <a:cubicBezTo>
                      <a:pt x="5117" y="9255"/>
                      <a:pt x="5205" y="9756"/>
                      <a:pt x="5286" y="10198"/>
                    </a:cubicBezTo>
                    <a:cubicBezTo>
                      <a:pt x="5747" y="10013"/>
                      <a:pt x="6265" y="9477"/>
                      <a:pt x="6720" y="9053"/>
                    </a:cubicBezTo>
                    <a:cubicBezTo>
                      <a:pt x="6720" y="9053"/>
                      <a:pt x="6673" y="9444"/>
                      <a:pt x="6736" y="9699"/>
                    </a:cubicBezTo>
                    <a:cubicBezTo>
                      <a:pt x="7491" y="9171"/>
                      <a:pt x="7572" y="8161"/>
                      <a:pt x="7572" y="8161"/>
                    </a:cubicBezTo>
                    <a:cubicBezTo>
                      <a:pt x="7572" y="8161"/>
                      <a:pt x="7774" y="8659"/>
                      <a:pt x="7797" y="8777"/>
                    </a:cubicBezTo>
                    <a:cubicBezTo>
                      <a:pt x="8150" y="8420"/>
                      <a:pt x="8332" y="7905"/>
                      <a:pt x="8336" y="7400"/>
                    </a:cubicBezTo>
                    <a:cubicBezTo>
                      <a:pt x="8339" y="6912"/>
                      <a:pt x="8134" y="5737"/>
                      <a:pt x="7521" y="5202"/>
                    </a:cubicBezTo>
                    <a:cubicBezTo>
                      <a:pt x="7541" y="5171"/>
                      <a:pt x="7565" y="5131"/>
                      <a:pt x="7595" y="5081"/>
                    </a:cubicBezTo>
                    <a:cubicBezTo>
                      <a:pt x="8259" y="4545"/>
                      <a:pt x="8447" y="3283"/>
                      <a:pt x="8433" y="2778"/>
                    </a:cubicBezTo>
                    <a:cubicBezTo>
                      <a:pt x="8417" y="2269"/>
                      <a:pt x="8221" y="1764"/>
                      <a:pt x="7861" y="1425"/>
                    </a:cubicBezTo>
                    <a:cubicBezTo>
                      <a:pt x="7817" y="1654"/>
                      <a:pt x="7771" y="1882"/>
                      <a:pt x="7726" y="2115"/>
                    </a:cubicBezTo>
                    <a:cubicBezTo>
                      <a:pt x="7636" y="1475"/>
                      <a:pt x="7077" y="540"/>
                      <a:pt x="6757" y="213"/>
                    </a:cubicBezTo>
                    <a:cubicBezTo>
                      <a:pt x="6707" y="627"/>
                      <a:pt x="6615" y="788"/>
                      <a:pt x="6615" y="788"/>
                    </a:cubicBezTo>
                    <a:cubicBezTo>
                      <a:pt x="6306" y="411"/>
                      <a:pt x="5902" y="145"/>
                      <a:pt x="5585" y="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6"/>
              <p:cNvSpPr/>
              <p:nvPr/>
            </p:nvSpPr>
            <p:spPr>
              <a:xfrm rot="-2333254">
                <a:off x="1521484" y="542409"/>
                <a:ext cx="914271" cy="145391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1512" extrusionOk="0">
                    <a:moveTo>
                      <a:pt x="25" y="44"/>
                    </a:moveTo>
                    <a:cubicBezTo>
                      <a:pt x="3091" y="960"/>
                      <a:pt x="6448" y="1512"/>
                      <a:pt x="9484" y="199"/>
                    </a:cubicBezTo>
                    <a:cubicBezTo>
                      <a:pt x="9507" y="189"/>
                      <a:pt x="9491" y="145"/>
                      <a:pt x="9467" y="155"/>
                    </a:cubicBezTo>
                    <a:cubicBezTo>
                      <a:pt x="6353" y="1407"/>
                      <a:pt x="3176" y="795"/>
                      <a:pt x="35" y="7"/>
                    </a:cubicBezTo>
                    <a:cubicBezTo>
                      <a:pt x="11" y="1"/>
                      <a:pt x="1" y="37"/>
                      <a:pt x="25" y="44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6"/>
              <p:cNvSpPr/>
              <p:nvPr/>
            </p:nvSpPr>
            <p:spPr>
              <a:xfrm rot="-2333254">
                <a:off x="2113066" y="520283"/>
                <a:ext cx="116351" cy="341938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3556" extrusionOk="0">
                    <a:moveTo>
                      <a:pt x="1068" y="13"/>
                    </a:moveTo>
                    <a:cubicBezTo>
                      <a:pt x="1132" y="1333"/>
                      <a:pt x="755" y="2437"/>
                      <a:pt x="14" y="3515"/>
                    </a:cubicBezTo>
                    <a:cubicBezTo>
                      <a:pt x="1" y="3538"/>
                      <a:pt x="35" y="3555"/>
                      <a:pt x="52" y="3535"/>
                    </a:cubicBezTo>
                    <a:cubicBezTo>
                      <a:pt x="822" y="2485"/>
                      <a:pt x="1209" y="1323"/>
                      <a:pt x="1091" y="13"/>
                    </a:cubicBezTo>
                    <a:cubicBezTo>
                      <a:pt x="1088" y="0"/>
                      <a:pt x="1068" y="0"/>
                      <a:pt x="1068" y="1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6"/>
              <p:cNvSpPr/>
              <p:nvPr/>
            </p:nvSpPr>
            <p:spPr>
              <a:xfrm rot="-2333254">
                <a:off x="2242121" y="649802"/>
                <a:ext cx="25674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796" extrusionOk="0">
                    <a:moveTo>
                      <a:pt x="33" y="41"/>
                    </a:moveTo>
                    <a:cubicBezTo>
                      <a:pt x="175" y="624"/>
                      <a:pt x="159" y="1192"/>
                      <a:pt x="4" y="1769"/>
                    </a:cubicBezTo>
                    <a:cubicBezTo>
                      <a:pt x="0" y="1789"/>
                      <a:pt x="27" y="1795"/>
                      <a:pt x="37" y="1778"/>
                    </a:cubicBezTo>
                    <a:cubicBezTo>
                      <a:pt x="249" y="1223"/>
                      <a:pt x="266" y="594"/>
                      <a:pt x="78" y="31"/>
                    </a:cubicBezTo>
                    <a:cubicBezTo>
                      <a:pt x="71" y="1"/>
                      <a:pt x="27" y="11"/>
                      <a:pt x="33" y="4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6"/>
              <p:cNvSpPr/>
              <p:nvPr/>
            </p:nvSpPr>
            <p:spPr>
              <a:xfrm rot="-2333254">
                <a:off x="2079526" y="610364"/>
                <a:ext cx="127313" cy="135391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408" extrusionOk="0">
                    <a:moveTo>
                      <a:pt x="1280" y="11"/>
                    </a:moveTo>
                    <a:cubicBezTo>
                      <a:pt x="714" y="284"/>
                      <a:pt x="317" y="822"/>
                      <a:pt x="14" y="1357"/>
                    </a:cubicBezTo>
                    <a:cubicBezTo>
                      <a:pt x="1" y="1384"/>
                      <a:pt x="37" y="1407"/>
                      <a:pt x="54" y="1381"/>
                    </a:cubicBezTo>
                    <a:cubicBezTo>
                      <a:pt x="411" y="869"/>
                      <a:pt x="731" y="347"/>
                      <a:pt x="1300" y="45"/>
                    </a:cubicBezTo>
                    <a:cubicBezTo>
                      <a:pt x="1323" y="31"/>
                      <a:pt x="1303" y="1"/>
                      <a:pt x="1280" y="1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6"/>
              <p:cNvSpPr/>
              <p:nvPr/>
            </p:nvSpPr>
            <p:spPr>
              <a:xfrm rot="-2333254">
                <a:off x="1824198" y="678060"/>
                <a:ext cx="248088" cy="123467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1284" extrusionOk="0">
                    <a:moveTo>
                      <a:pt x="2525" y="21"/>
                    </a:moveTo>
                    <a:cubicBezTo>
                      <a:pt x="1782" y="627"/>
                      <a:pt x="957" y="1008"/>
                      <a:pt x="31" y="1237"/>
                    </a:cubicBezTo>
                    <a:cubicBezTo>
                      <a:pt x="0" y="1244"/>
                      <a:pt x="14" y="1284"/>
                      <a:pt x="41" y="1281"/>
                    </a:cubicBezTo>
                    <a:cubicBezTo>
                      <a:pt x="987" y="1129"/>
                      <a:pt x="1845" y="684"/>
                      <a:pt x="2556" y="52"/>
                    </a:cubicBezTo>
                    <a:cubicBezTo>
                      <a:pt x="2579" y="32"/>
                      <a:pt x="2545" y="1"/>
                      <a:pt x="2525" y="21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6"/>
              <p:cNvSpPr/>
              <p:nvPr/>
            </p:nvSpPr>
            <p:spPr>
              <a:xfrm rot="-2333254">
                <a:off x="1755575" y="534525"/>
                <a:ext cx="156738" cy="185008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1924" extrusionOk="0">
                    <a:moveTo>
                      <a:pt x="1623" y="1879"/>
                    </a:moveTo>
                    <a:cubicBezTo>
                      <a:pt x="1415" y="1075"/>
                      <a:pt x="879" y="247"/>
                      <a:pt x="37" y="8"/>
                    </a:cubicBezTo>
                    <a:cubicBezTo>
                      <a:pt x="7" y="0"/>
                      <a:pt x="1" y="41"/>
                      <a:pt x="24" y="51"/>
                    </a:cubicBezTo>
                    <a:cubicBezTo>
                      <a:pt x="832" y="364"/>
                      <a:pt x="1354" y="1071"/>
                      <a:pt x="1576" y="1893"/>
                    </a:cubicBezTo>
                    <a:cubicBezTo>
                      <a:pt x="1586" y="1923"/>
                      <a:pt x="1630" y="1910"/>
                      <a:pt x="1623" y="1879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6"/>
              <p:cNvSpPr/>
              <p:nvPr/>
            </p:nvSpPr>
            <p:spPr>
              <a:xfrm rot="-2333254">
                <a:off x="1672882" y="781938"/>
                <a:ext cx="171065" cy="60580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630" extrusionOk="0">
                    <a:moveTo>
                      <a:pt x="1734" y="17"/>
                    </a:moveTo>
                    <a:cubicBezTo>
                      <a:pt x="1317" y="401"/>
                      <a:pt x="583" y="573"/>
                      <a:pt x="24" y="529"/>
                    </a:cubicBezTo>
                    <a:cubicBezTo>
                      <a:pt x="1" y="526"/>
                      <a:pt x="1" y="560"/>
                      <a:pt x="24" y="563"/>
                    </a:cubicBezTo>
                    <a:cubicBezTo>
                      <a:pt x="603" y="630"/>
                      <a:pt x="1334" y="455"/>
                      <a:pt x="1761" y="44"/>
                    </a:cubicBezTo>
                    <a:cubicBezTo>
                      <a:pt x="1778" y="28"/>
                      <a:pt x="1751" y="1"/>
                      <a:pt x="1734" y="17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6"/>
              <p:cNvSpPr/>
              <p:nvPr/>
            </p:nvSpPr>
            <p:spPr>
              <a:xfrm rot="-2333254">
                <a:off x="1943522" y="280192"/>
                <a:ext cx="63176" cy="320303"/>
              </a:xfrm>
              <a:custGeom>
                <a:avLst/>
                <a:gdLst/>
                <a:ahLst/>
                <a:cxnLst/>
                <a:rect l="l" t="t" r="r" b="b"/>
                <a:pathLst>
                  <a:path w="657" h="3331" extrusionOk="0">
                    <a:moveTo>
                      <a:pt x="654" y="3310"/>
                    </a:moveTo>
                    <a:cubicBezTo>
                      <a:pt x="657" y="2186"/>
                      <a:pt x="461" y="1075"/>
                      <a:pt x="48" y="25"/>
                    </a:cubicBezTo>
                    <a:cubicBezTo>
                      <a:pt x="41" y="1"/>
                      <a:pt x="1" y="11"/>
                      <a:pt x="7" y="35"/>
                    </a:cubicBezTo>
                    <a:cubicBezTo>
                      <a:pt x="385" y="1105"/>
                      <a:pt x="593" y="2176"/>
                      <a:pt x="623" y="3310"/>
                    </a:cubicBezTo>
                    <a:cubicBezTo>
                      <a:pt x="623" y="3330"/>
                      <a:pt x="654" y="3330"/>
                      <a:pt x="654" y="3310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6"/>
              <p:cNvSpPr/>
              <p:nvPr/>
            </p:nvSpPr>
            <p:spPr>
              <a:xfrm rot="-2333254">
                <a:off x="1870286" y="373523"/>
                <a:ext cx="125967" cy="151353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1574" extrusionOk="0">
                    <a:moveTo>
                      <a:pt x="1302" y="1553"/>
                    </a:moveTo>
                    <a:cubicBezTo>
                      <a:pt x="801" y="1109"/>
                      <a:pt x="387" y="580"/>
                      <a:pt x="33" y="15"/>
                    </a:cubicBezTo>
                    <a:cubicBezTo>
                      <a:pt x="23" y="1"/>
                      <a:pt x="0" y="15"/>
                      <a:pt x="10" y="28"/>
                    </a:cubicBezTo>
                    <a:cubicBezTo>
                      <a:pt x="316" y="613"/>
                      <a:pt x="780" y="1146"/>
                      <a:pt x="1289" y="1566"/>
                    </a:cubicBezTo>
                    <a:cubicBezTo>
                      <a:pt x="1296" y="1573"/>
                      <a:pt x="1310" y="1559"/>
                      <a:pt x="1302" y="1553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6"/>
              <p:cNvSpPr/>
              <p:nvPr/>
            </p:nvSpPr>
            <p:spPr>
              <a:xfrm rot="-2333254">
                <a:off x="1899174" y="263645"/>
                <a:ext cx="25674" cy="144237"/>
              </a:xfrm>
              <a:custGeom>
                <a:avLst/>
                <a:gdLst/>
                <a:ahLst/>
                <a:cxnLst/>
                <a:rect l="l" t="t" r="r" b="b"/>
                <a:pathLst>
                  <a:path w="267" h="1500" extrusionOk="0">
                    <a:moveTo>
                      <a:pt x="51" y="1475"/>
                    </a:moveTo>
                    <a:cubicBezTo>
                      <a:pt x="195" y="1007"/>
                      <a:pt x="267" y="516"/>
                      <a:pt x="216" y="31"/>
                    </a:cubicBezTo>
                    <a:cubicBezTo>
                      <a:pt x="216" y="4"/>
                      <a:pt x="172" y="0"/>
                      <a:pt x="175" y="31"/>
                    </a:cubicBezTo>
                    <a:cubicBezTo>
                      <a:pt x="192" y="522"/>
                      <a:pt x="152" y="990"/>
                      <a:pt x="10" y="1462"/>
                    </a:cubicBezTo>
                    <a:cubicBezTo>
                      <a:pt x="1" y="1489"/>
                      <a:pt x="41" y="1499"/>
                      <a:pt x="51" y="147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6"/>
              <p:cNvSpPr/>
              <p:nvPr/>
            </p:nvSpPr>
            <p:spPr>
              <a:xfrm rot="-2333254">
                <a:off x="1783407" y="477991"/>
                <a:ext cx="30194" cy="147699"/>
              </a:xfrm>
              <a:custGeom>
                <a:avLst/>
                <a:gdLst/>
                <a:ahLst/>
                <a:cxnLst/>
                <a:rect l="l" t="t" r="r" b="b"/>
                <a:pathLst>
                  <a:path w="314" h="1536" extrusionOk="0">
                    <a:moveTo>
                      <a:pt x="303" y="1512"/>
                    </a:moveTo>
                    <a:cubicBezTo>
                      <a:pt x="314" y="997"/>
                      <a:pt x="233" y="492"/>
                      <a:pt x="34" y="17"/>
                    </a:cubicBezTo>
                    <a:cubicBezTo>
                      <a:pt x="28" y="0"/>
                      <a:pt x="0" y="7"/>
                      <a:pt x="7" y="24"/>
                    </a:cubicBezTo>
                    <a:cubicBezTo>
                      <a:pt x="179" y="509"/>
                      <a:pt x="273" y="997"/>
                      <a:pt x="270" y="1512"/>
                    </a:cubicBezTo>
                    <a:cubicBezTo>
                      <a:pt x="270" y="1535"/>
                      <a:pt x="303" y="1535"/>
                      <a:pt x="303" y="1512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6"/>
              <p:cNvSpPr/>
              <p:nvPr/>
            </p:nvSpPr>
            <p:spPr>
              <a:xfrm rot="-2333254">
                <a:off x="1607231" y="696865"/>
                <a:ext cx="128275" cy="111832"/>
              </a:xfrm>
              <a:custGeom>
                <a:avLst/>
                <a:gdLst/>
                <a:ahLst/>
                <a:cxnLst/>
                <a:rect l="l" t="t" r="r" b="b"/>
                <a:pathLst>
                  <a:path w="1334" h="1163" extrusionOk="0">
                    <a:moveTo>
                      <a:pt x="1327" y="1135"/>
                    </a:moveTo>
                    <a:cubicBezTo>
                      <a:pt x="1054" y="597"/>
                      <a:pt x="609" y="176"/>
                      <a:pt x="23" y="7"/>
                    </a:cubicBezTo>
                    <a:cubicBezTo>
                      <a:pt x="7" y="0"/>
                      <a:pt x="0" y="24"/>
                      <a:pt x="17" y="31"/>
                    </a:cubicBezTo>
                    <a:cubicBezTo>
                      <a:pt x="559" y="253"/>
                      <a:pt x="1020" y="630"/>
                      <a:pt x="1306" y="1148"/>
                    </a:cubicBezTo>
                    <a:cubicBezTo>
                      <a:pt x="1313" y="1162"/>
                      <a:pt x="1333" y="1148"/>
                      <a:pt x="1327" y="1135"/>
                    </a:cubicBezTo>
                    <a:close/>
                  </a:path>
                </a:pathLst>
              </a:custGeom>
              <a:solidFill>
                <a:srgbClr val="375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52" name="Google Shape;1652;p6"/>
          <p:cNvGrpSpPr/>
          <p:nvPr/>
        </p:nvGrpSpPr>
        <p:grpSpPr>
          <a:xfrm>
            <a:off x="465628" y="2891099"/>
            <a:ext cx="3442876" cy="2684508"/>
            <a:chOff x="719993" y="2393869"/>
            <a:chExt cx="4170150" cy="3251584"/>
          </a:xfrm>
        </p:grpSpPr>
        <p:grpSp>
          <p:nvGrpSpPr>
            <p:cNvPr id="1653" name="Google Shape;1653;p6"/>
            <p:cNvGrpSpPr/>
            <p:nvPr/>
          </p:nvGrpSpPr>
          <p:grpSpPr>
            <a:xfrm rot="-580976">
              <a:off x="916283" y="2692649"/>
              <a:ext cx="3777571" cy="2654023"/>
              <a:chOff x="5005200" y="2340325"/>
              <a:chExt cx="3415975" cy="2399975"/>
            </a:xfrm>
          </p:grpSpPr>
          <p:sp>
            <p:nvSpPr>
              <p:cNvPr id="1654" name="Google Shape;1654;p6"/>
              <p:cNvSpPr/>
              <p:nvPr/>
            </p:nvSpPr>
            <p:spPr>
              <a:xfrm flipH="1">
                <a:off x="6547538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6"/>
              <p:cNvSpPr/>
              <p:nvPr/>
            </p:nvSpPr>
            <p:spPr>
              <a:xfrm>
                <a:off x="5561975" y="2983175"/>
                <a:ext cx="1008925" cy="1652725"/>
              </a:xfrm>
              <a:custGeom>
                <a:avLst/>
                <a:gdLst/>
                <a:ahLst/>
                <a:cxnLst/>
                <a:rect l="l" t="t" r="r" b="b"/>
                <a:pathLst>
                  <a:path w="40357" h="66109" extrusionOk="0">
                    <a:moveTo>
                      <a:pt x="5910" y="0"/>
                    </a:moveTo>
                    <a:cubicBezTo>
                      <a:pt x="1367" y="0"/>
                      <a:pt x="0" y="6526"/>
                      <a:pt x="785" y="10677"/>
                    </a:cubicBezTo>
                    <a:cubicBezTo>
                      <a:pt x="2858" y="21669"/>
                      <a:pt x="8813" y="31003"/>
                      <a:pt x="15536" y="39611"/>
                    </a:cubicBezTo>
                    <a:cubicBezTo>
                      <a:pt x="22788" y="48896"/>
                      <a:pt x="30023" y="57914"/>
                      <a:pt x="38537" y="66108"/>
                    </a:cubicBezTo>
                    <a:lnTo>
                      <a:pt x="39741" y="66072"/>
                    </a:lnTo>
                    <a:cubicBezTo>
                      <a:pt x="40356" y="64256"/>
                      <a:pt x="39778" y="62275"/>
                      <a:pt x="39192" y="60450"/>
                    </a:cubicBezTo>
                    <a:cubicBezTo>
                      <a:pt x="34461" y="45696"/>
                      <a:pt x="29792" y="30518"/>
                      <a:pt x="23194" y="16480"/>
                    </a:cubicBezTo>
                    <a:cubicBezTo>
                      <a:pt x="20189" y="10075"/>
                      <a:pt x="15209" y="3651"/>
                      <a:pt x="8615" y="658"/>
                    </a:cubicBezTo>
                    <a:cubicBezTo>
                      <a:pt x="7611" y="203"/>
                      <a:pt x="6711" y="0"/>
                      <a:pt x="59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6"/>
              <p:cNvSpPr/>
              <p:nvPr/>
            </p:nvSpPr>
            <p:spPr>
              <a:xfrm>
                <a:off x="5080700" y="3615700"/>
                <a:ext cx="1614700" cy="1124600"/>
              </a:xfrm>
              <a:custGeom>
                <a:avLst/>
                <a:gdLst/>
                <a:ahLst/>
                <a:cxnLst/>
                <a:rect l="l" t="t" r="r" b="b"/>
                <a:pathLst>
                  <a:path w="64588" h="44984" extrusionOk="0">
                    <a:moveTo>
                      <a:pt x="8218" y="1"/>
                    </a:moveTo>
                    <a:cubicBezTo>
                      <a:pt x="7927" y="1"/>
                      <a:pt x="7635" y="7"/>
                      <a:pt x="7344" y="19"/>
                    </a:cubicBezTo>
                    <a:cubicBezTo>
                      <a:pt x="0" y="323"/>
                      <a:pt x="1846" y="8543"/>
                      <a:pt x="4864" y="12491"/>
                    </a:cubicBezTo>
                    <a:cubicBezTo>
                      <a:pt x="11663" y="21370"/>
                      <a:pt x="21187" y="27021"/>
                      <a:pt x="31063" y="31681"/>
                    </a:cubicBezTo>
                    <a:cubicBezTo>
                      <a:pt x="41718" y="36707"/>
                      <a:pt x="52240" y="41502"/>
                      <a:pt x="63533" y="44983"/>
                    </a:cubicBezTo>
                    <a:lnTo>
                      <a:pt x="64587" y="44411"/>
                    </a:lnTo>
                    <a:cubicBezTo>
                      <a:pt x="64323" y="42514"/>
                      <a:pt x="62914" y="41006"/>
                      <a:pt x="61568" y="39637"/>
                    </a:cubicBezTo>
                    <a:cubicBezTo>
                      <a:pt x="50702" y="28595"/>
                      <a:pt x="39698" y="17147"/>
                      <a:pt x="27489" y="7581"/>
                    </a:cubicBezTo>
                    <a:cubicBezTo>
                      <a:pt x="22145" y="3392"/>
                      <a:pt x="15167" y="1"/>
                      <a:pt x="821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6"/>
              <p:cNvSpPr/>
              <p:nvPr/>
            </p:nvSpPr>
            <p:spPr>
              <a:xfrm>
                <a:off x="6493075" y="3083750"/>
                <a:ext cx="1291275" cy="144872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57949" extrusionOk="0">
                    <a:moveTo>
                      <a:pt x="45981" y="0"/>
                    </a:moveTo>
                    <a:cubicBezTo>
                      <a:pt x="45475" y="0"/>
                      <a:pt x="44923" y="62"/>
                      <a:pt x="44324" y="193"/>
                    </a:cubicBezTo>
                    <a:cubicBezTo>
                      <a:pt x="37251" y="1740"/>
                      <a:pt x="31038" y="6984"/>
                      <a:pt x="26759" y="12619"/>
                    </a:cubicBezTo>
                    <a:cubicBezTo>
                      <a:pt x="17381" y="24973"/>
                      <a:pt x="9643" y="38839"/>
                      <a:pt x="1932" y="52277"/>
                    </a:cubicBezTo>
                    <a:cubicBezTo>
                      <a:pt x="980" y="53940"/>
                      <a:pt x="1" y="55756"/>
                      <a:pt x="226" y="57661"/>
                    </a:cubicBezTo>
                    <a:lnTo>
                      <a:pt x="1389" y="57948"/>
                    </a:lnTo>
                    <a:cubicBezTo>
                      <a:pt x="11429" y="51715"/>
                      <a:pt x="20390" y="44408"/>
                      <a:pt x="29421" y="36838"/>
                    </a:cubicBezTo>
                    <a:cubicBezTo>
                      <a:pt x="37790" y="29825"/>
                      <a:pt x="45568" y="21941"/>
                      <a:pt x="49890" y="11627"/>
                    </a:cubicBezTo>
                    <a:cubicBezTo>
                      <a:pt x="51651" y="7423"/>
                      <a:pt x="51544" y="0"/>
                      <a:pt x="459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6"/>
              <p:cNvSpPr/>
              <p:nvPr/>
            </p:nvSpPr>
            <p:spPr>
              <a:xfrm>
                <a:off x="6046500" y="2615550"/>
                <a:ext cx="634350" cy="1820025"/>
              </a:xfrm>
              <a:custGeom>
                <a:avLst/>
                <a:gdLst/>
                <a:ahLst/>
                <a:cxnLst/>
                <a:rect l="l" t="t" r="r" b="b"/>
                <a:pathLst>
                  <a:path w="25374" h="72801" extrusionOk="0">
                    <a:moveTo>
                      <a:pt x="7298" y="1"/>
                    </a:moveTo>
                    <a:cubicBezTo>
                      <a:pt x="5563" y="1"/>
                      <a:pt x="3959" y="941"/>
                      <a:pt x="2891" y="3392"/>
                    </a:cubicBezTo>
                    <a:cubicBezTo>
                      <a:pt x="1" y="10029"/>
                      <a:pt x="613" y="18137"/>
                      <a:pt x="2673" y="24906"/>
                    </a:cubicBezTo>
                    <a:cubicBezTo>
                      <a:pt x="7186" y="39747"/>
                      <a:pt x="13892" y="54141"/>
                      <a:pt x="20267" y="68261"/>
                    </a:cubicBezTo>
                    <a:cubicBezTo>
                      <a:pt x="21055" y="70007"/>
                      <a:pt x="21954" y="71865"/>
                      <a:pt x="23628" y="72801"/>
                    </a:cubicBezTo>
                    <a:lnTo>
                      <a:pt x="24543" y="72020"/>
                    </a:lnTo>
                    <a:cubicBezTo>
                      <a:pt x="25374" y="60235"/>
                      <a:pt x="24699" y="48692"/>
                      <a:pt x="23858" y="36939"/>
                    </a:cubicBezTo>
                    <a:cubicBezTo>
                      <a:pt x="23078" y="26047"/>
                      <a:pt x="21247" y="15128"/>
                      <a:pt x="15417" y="5582"/>
                    </a:cubicBezTo>
                    <a:cubicBezTo>
                      <a:pt x="13769" y="2881"/>
                      <a:pt x="10334" y="1"/>
                      <a:pt x="72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6"/>
              <p:cNvSpPr/>
              <p:nvPr/>
            </p:nvSpPr>
            <p:spPr>
              <a:xfrm>
                <a:off x="6753250" y="2648100"/>
                <a:ext cx="634325" cy="1819975"/>
              </a:xfrm>
              <a:custGeom>
                <a:avLst/>
                <a:gdLst/>
                <a:ahLst/>
                <a:cxnLst/>
                <a:rect l="l" t="t" r="r" b="b"/>
                <a:pathLst>
                  <a:path w="25373" h="72799" extrusionOk="0">
                    <a:moveTo>
                      <a:pt x="18073" y="1"/>
                    </a:moveTo>
                    <a:cubicBezTo>
                      <a:pt x="15037" y="1"/>
                      <a:pt x="11601" y="2882"/>
                      <a:pt x="9953" y="5582"/>
                    </a:cubicBezTo>
                    <a:cubicBezTo>
                      <a:pt x="4127" y="15125"/>
                      <a:pt x="2291" y="26048"/>
                      <a:pt x="1514" y="36940"/>
                    </a:cubicBezTo>
                    <a:cubicBezTo>
                      <a:pt x="672" y="48692"/>
                      <a:pt x="0" y="60236"/>
                      <a:pt x="826" y="72021"/>
                    </a:cubicBezTo>
                    <a:lnTo>
                      <a:pt x="1746" y="72798"/>
                    </a:lnTo>
                    <a:cubicBezTo>
                      <a:pt x="3419" y="71866"/>
                      <a:pt x="4315" y="70008"/>
                      <a:pt x="5106" y="68262"/>
                    </a:cubicBezTo>
                    <a:cubicBezTo>
                      <a:pt x="11481" y="54142"/>
                      <a:pt x="18184" y="39744"/>
                      <a:pt x="22701" y="24907"/>
                    </a:cubicBezTo>
                    <a:cubicBezTo>
                      <a:pt x="24758" y="18138"/>
                      <a:pt x="25373" y="10030"/>
                      <a:pt x="22479" y="3390"/>
                    </a:cubicBezTo>
                    <a:cubicBezTo>
                      <a:pt x="21412" y="940"/>
                      <a:pt x="19808" y="1"/>
                      <a:pt x="18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6"/>
              <p:cNvSpPr/>
              <p:nvPr/>
            </p:nvSpPr>
            <p:spPr>
              <a:xfrm>
                <a:off x="6425550" y="2340325"/>
                <a:ext cx="585875" cy="211130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84452" extrusionOk="0">
                    <a:moveTo>
                      <a:pt x="12239" y="1"/>
                    </a:moveTo>
                    <a:cubicBezTo>
                      <a:pt x="8433" y="1"/>
                      <a:pt x="4865" y="4719"/>
                      <a:pt x="3694" y="8555"/>
                    </a:cubicBezTo>
                    <a:cubicBezTo>
                      <a:pt x="0" y="20644"/>
                      <a:pt x="1065" y="33115"/>
                      <a:pt x="3277" y="45260"/>
                    </a:cubicBezTo>
                    <a:cubicBezTo>
                      <a:pt x="5665" y="58361"/>
                      <a:pt x="8174" y="71188"/>
                      <a:pt x="12400" y="83859"/>
                    </a:cubicBezTo>
                    <a:lnTo>
                      <a:pt x="13624" y="84451"/>
                    </a:lnTo>
                    <a:cubicBezTo>
                      <a:pt x="15191" y="82957"/>
                      <a:pt x="15651" y="80672"/>
                      <a:pt x="16025" y="78536"/>
                    </a:cubicBezTo>
                    <a:cubicBezTo>
                      <a:pt x="19030" y="61284"/>
                      <a:pt x="22317" y="43639"/>
                      <a:pt x="23085" y="26124"/>
                    </a:cubicBezTo>
                    <a:cubicBezTo>
                      <a:pt x="23435" y="18135"/>
                      <a:pt x="21824" y="9088"/>
                      <a:pt x="16788" y="2632"/>
                    </a:cubicBezTo>
                    <a:cubicBezTo>
                      <a:pt x="15326" y="758"/>
                      <a:pt x="13763" y="1"/>
                      <a:pt x="122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6"/>
              <p:cNvSpPr/>
              <p:nvPr/>
            </p:nvSpPr>
            <p:spPr>
              <a:xfrm>
                <a:off x="5923075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5660" y="1"/>
                    </a:moveTo>
                    <a:cubicBezTo>
                      <a:pt x="1618" y="1"/>
                      <a:pt x="1" y="5846"/>
                      <a:pt x="454" y="9701"/>
                    </a:cubicBezTo>
                    <a:cubicBezTo>
                      <a:pt x="1681" y="20157"/>
                      <a:pt x="6664" y="29310"/>
                      <a:pt x="12411" y="37831"/>
                    </a:cubicBezTo>
                    <a:cubicBezTo>
                      <a:pt x="18614" y="47024"/>
                      <a:pt x="24821" y="55962"/>
                      <a:pt x="32281" y="64213"/>
                    </a:cubicBezTo>
                    <a:lnTo>
                      <a:pt x="33409" y="64256"/>
                    </a:lnTo>
                    <a:cubicBezTo>
                      <a:pt x="34106" y="62592"/>
                      <a:pt x="33693" y="60694"/>
                      <a:pt x="33264" y="58942"/>
                    </a:cubicBezTo>
                    <a:cubicBezTo>
                      <a:pt x="29784" y="44782"/>
                      <a:pt x="26392" y="30226"/>
                      <a:pt x="21114" y="16613"/>
                    </a:cubicBezTo>
                    <a:cubicBezTo>
                      <a:pt x="18710" y="10406"/>
                      <a:pt x="14455" y="4043"/>
                      <a:pt x="8456" y="806"/>
                    </a:cubicBezTo>
                    <a:cubicBezTo>
                      <a:pt x="7420" y="247"/>
                      <a:pt x="6489" y="1"/>
                      <a:pt x="56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6"/>
              <p:cNvSpPr/>
              <p:nvPr/>
            </p:nvSpPr>
            <p:spPr>
              <a:xfrm>
                <a:off x="537875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6165" y="1"/>
                    </a:moveTo>
                    <a:cubicBezTo>
                      <a:pt x="1" y="1"/>
                      <a:pt x="804" y="7495"/>
                      <a:pt x="3087" y="11394"/>
                    </a:cubicBezTo>
                    <a:cubicBezTo>
                      <a:pt x="8412" y="20475"/>
                      <a:pt x="16652" y="26853"/>
                      <a:pt x="25339" y="32349"/>
                    </a:cubicBezTo>
                    <a:cubicBezTo>
                      <a:pt x="34710" y="38275"/>
                      <a:pt x="43985" y="43969"/>
                      <a:pt x="54130" y="48526"/>
                    </a:cubicBezTo>
                    <a:lnTo>
                      <a:pt x="55182" y="48113"/>
                    </a:lnTo>
                    <a:cubicBezTo>
                      <a:pt x="55156" y="46310"/>
                      <a:pt x="54011" y="44737"/>
                      <a:pt x="52914" y="43305"/>
                    </a:cubicBezTo>
                    <a:cubicBezTo>
                      <a:pt x="44041" y="31734"/>
                      <a:pt x="35083" y="19770"/>
                      <a:pt x="24786" y="9421"/>
                    </a:cubicBezTo>
                    <a:cubicBezTo>
                      <a:pt x="20087" y="4702"/>
                      <a:pt x="13639" y="589"/>
                      <a:pt x="6844" y="29"/>
                    </a:cubicBezTo>
                    <a:cubicBezTo>
                      <a:pt x="6609" y="10"/>
                      <a:pt x="6383" y="1"/>
                      <a:pt x="6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6"/>
              <p:cNvSpPr/>
              <p:nvPr/>
            </p:nvSpPr>
            <p:spPr>
              <a:xfrm>
                <a:off x="5005200" y="3807700"/>
                <a:ext cx="1753100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4" h="26596" extrusionOk="0">
                    <a:moveTo>
                      <a:pt x="14024" y="1"/>
                    </a:moveTo>
                    <a:cubicBezTo>
                      <a:pt x="11461" y="1"/>
                      <a:pt x="8926" y="357"/>
                      <a:pt x="6545" y="1177"/>
                    </a:cubicBezTo>
                    <a:cubicBezTo>
                      <a:pt x="1" y="3433"/>
                      <a:pt x="3880" y="10347"/>
                      <a:pt x="7666" y="13092"/>
                    </a:cubicBezTo>
                    <a:cubicBezTo>
                      <a:pt x="16191" y="19272"/>
                      <a:pt x="26299" y="21802"/>
                      <a:pt x="36461" y="23346"/>
                    </a:cubicBezTo>
                    <a:cubicBezTo>
                      <a:pt x="47426" y="25005"/>
                      <a:pt x="58206" y="26497"/>
                      <a:pt x="69327" y="26596"/>
                    </a:cubicBezTo>
                    <a:lnTo>
                      <a:pt x="70124" y="25793"/>
                    </a:lnTo>
                    <a:cubicBezTo>
                      <a:pt x="69373" y="24152"/>
                      <a:pt x="67697" y="23174"/>
                      <a:pt x="66116" y="22304"/>
                    </a:cubicBezTo>
                    <a:cubicBezTo>
                      <a:pt x="53342" y="15271"/>
                      <a:pt x="40333" y="7910"/>
                      <a:pt x="26746" y="2569"/>
                    </a:cubicBezTo>
                    <a:cubicBezTo>
                      <a:pt x="22840" y="1036"/>
                      <a:pt x="18392" y="1"/>
                      <a:pt x="140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6"/>
              <p:cNvSpPr/>
              <p:nvPr/>
            </p:nvSpPr>
            <p:spPr>
              <a:xfrm>
                <a:off x="6650650" y="2846125"/>
                <a:ext cx="852675" cy="1606400"/>
              </a:xfrm>
              <a:custGeom>
                <a:avLst/>
                <a:gdLst/>
                <a:ahLst/>
                <a:cxnLst/>
                <a:rect l="l" t="t" r="r" b="b"/>
                <a:pathLst>
                  <a:path w="34107" h="64256" extrusionOk="0">
                    <a:moveTo>
                      <a:pt x="28447" y="1"/>
                    </a:moveTo>
                    <a:cubicBezTo>
                      <a:pt x="27618" y="1"/>
                      <a:pt x="26687" y="247"/>
                      <a:pt x="25651" y="806"/>
                    </a:cubicBezTo>
                    <a:cubicBezTo>
                      <a:pt x="19652" y="4043"/>
                      <a:pt x="15397" y="10406"/>
                      <a:pt x="12993" y="16613"/>
                    </a:cubicBezTo>
                    <a:cubicBezTo>
                      <a:pt x="7718" y="30226"/>
                      <a:pt x="4322" y="44782"/>
                      <a:pt x="843" y="58942"/>
                    </a:cubicBezTo>
                    <a:cubicBezTo>
                      <a:pt x="414" y="60694"/>
                      <a:pt x="0" y="62592"/>
                      <a:pt x="698" y="64256"/>
                    </a:cubicBezTo>
                    <a:lnTo>
                      <a:pt x="1826" y="64213"/>
                    </a:lnTo>
                    <a:cubicBezTo>
                      <a:pt x="9286" y="55962"/>
                      <a:pt x="15493" y="47024"/>
                      <a:pt x="21696" y="37831"/>
                    </a:cubicBezTo>
                    <a:cubicBezTo>
                      <a:pt x="27443" y="29310"/>
                      <a:pt x="32426" y="20157"/>
                      <a:pt x="33656" y="9701"/>
                    </a:cubicBezTo>
                    <a:cubicBezTo>
                      <a:pt x="34107" y="5846"/>
                      <a:pt x="32489" y="1"/>
                      <a:pt x="28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6"/>
              <p:cNvSpPr/>
              <p:nvPr/>
            </p:nvSpPr>
            <p:spPr>
              <a:xfrm>
                <a:off x="6668100" y="3249700"/>
                <a:ext cx="1379550" cy="1213175"/>
              </a:xfrm>
              <a:custGeom>
                <a:avLst/>
                <a:gdLst/>
                <a:ahLst/>
                <a:cxnLst/>
                <a:rect l="l" t="t" r="r" b="b"/>
                <a:pathLst>
                  <a:path w="55182" h="48527" extrusionOk="0">
                    <a:moveTo>
                      <a:pt x="49016" y="1"/>
                    </a:moveTo>
                    <a:cubicBezTo>
                      <a:pt x="48799" y="1"/>
                      <a:pt x="48573" y="10"/>
                      <a:pt x="48338" y="29"/>
                    </a:cubicBezTo>
                    <a:cubicBezTo>
                      <a:pt x="41543" y="589"/>
                      <a:pt x="35095" y="4702"/>
                      <a:pt x="30396" y="9421"/>
                    </a:cubicBezTo>
                    <a:cubicBezTo>
                      <a:pt x="20098" y="19770"/>
                      <a:pt x="11141" y="31734"/>
                      <a:pt x="2268" y="43305"/>
                    </a:cubicBezTo>
                    <a:cubicBezTo>
                      <a:pt x="1171" y="44737"/>
                      <a:pt x="30" y="46310"/>
                      <a:pt x="0" y="48113"/>
                    </a:cubicBezTo>
                    <a:lnTo>
                      <a:pt x="1052" y="48526"/>
                    </a:lnTo>
                    <a:cubicBezTo>
                      <a:pt x="11196" y="43969"/>
                      <a:pt x="20472" y="38275"/>
                      <a:pt x="29843" y="32349"/>
                    </a:cubicBezTo>
                    <a:cubicBezTo>
                      <a:pt x="38530" y="26853"/>
                      <a:pt x="46770" y="20475"/>
                      <a:pt x="52095" y="11394"/>
                    </a:cubicBezTo>
                    <a:cubicBezTo>
                      <a:pt x="54381" y="7495"/>
                      <a:pt x="55181" y="1"/>
                      <a:pt x="490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6"/>
              <p:cNvSpPr/>
              <p:nvPr/>
            </p:nvSpPr>
            <p:spPr>
              <a:xfrm>
                <a:off x="6668100" y="3807700"/>
                <a:ext cx="1753075" cy="664900"/>
              </a:xfrm>
              <a:custGeom>
                <a:avLst/>
                <a:gdLst/>
                <a:ahLst/>
                <a:cxnLst/>
                <a:rect l="l" t="t" r="r" b="b"/>
                <a:pathLst>
                  <a:path w="70123" h="26596" extrusionOk="0">
                    <a:moveTo>
                      <a:pt x="56100" y="1"/>
                    </a:moveTo>
                    <a:cubicBezTo>
                      <a:pt x="51732" y="1"/>
                      <a:pt x="47284" y="1036"/>
                      <a:pt x="43377" y="2569"/>
                    </a:cubicBezTo>
                    <a:cubicBezTo>
                      <a:pt x="29791" y="7910"/>
                      <a:pt x="16782" y="15271"/>
                      <a:pt x="4008" y="22304"/>
                    </a:cubicBezTo>
                    <a:cubicBezTo>
                      <a:pt x="2427" y="23174"/>
                      <a:pt x="751" y="24152"/>
                      <a:pt x="0" y="25793"/>
                    </a:cubicBezTo>
                    <a:lnTo>
                      <a:pt x="797" y="26596"/>
                    </a:lnTo>
                    <a:cubicBezTo>
                      <a:pt x="11918" y="26497"/>
                      <a:pt x="22697" y="25005"/>
                      <a:pt x="33663" y="23346"/>
                    </a:cubicBezTo>
                    <a:cubicBezTo>
                      <a:pt x="43824" y="21802"/>
                      <a:pt x="53933" y="19272"/>
                      <a:pt x="62458" y="13092"/>
                    </a:cubicBezTo>
                    <a:cubicBezTo>
                      <a:pt x="66244" y="10347"/>
                      <a:pt x="70122" y="3433"/>
                      <a:pt x="63579" y="1177"/>
                    </a:cubicBezTo>
                    <a:cubicBezTo>
                      <a:pt x="61197" y="357"/>
                      <a:pt x="58663" y="1"/>
                      <a:pt x="56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7" name="Google Shape;1667;p6"/>
            <p:cNvGrpSpPr/>
            <p:nvPr/>
          </p:nvGrpSpPr>
          <p:grpSpPr>
            <a:xfrm>
              <a:off x="1861570" y="2764931"/>
              <a:ext cx="1728242" cy="2378559"/>
              <a:chOff x="3677070" y="2764931"/>
              <a:chExt cx="1728242" cy="2378559"/>
            </a:xfrm>
          </p:grpSpPr>
          <p:sp>
            <p:nvSpPr>
              <p:cNvPr id="1668" name="Google Shape;1668;p6"/>
              <p:cNvSpPr/>
              <p:nvPr/>
            </p:nvSpPr>
            <p:spPr>
              <a:xfrm>
                <a:off x="3677070" y="3387609"/>
                <a:ext cx="1728242" cy="606522"/>
              </a:xfrm>
              <a:custGeom>
                <a:avLst/>
                <a:gdLst/>
                <a:ahLst/>
                <a:cxnLst/>
                <a:rect l="l" t="t" r="r" b="b"/>
                <a:pathLst>
                  <a:path w="80693" h="28319" extrusionOk="0">
                    <a:moveTo>
                      <a:pt x="67876" y="0"/>
                    </a:moveTo>
                    <a:cubicBezTo>
                      <a:pt x="61051" y="0"/>
                      <a:pt x="51190" y="1174"/>
                      <a:pt x="38343" y="4544"/>
                    </a:cubicBezTo>
                    <a:cubicBezTo>
                      <a:pt x="12063" y="11435"/>
                      <a:pt x="0" y="23929"/>
                      <a:pt x="2153" y="27230"/>
                    </a:cubicBezTo>
                    <a:cubicBezTo>
                      <a:pt x="2638" y="27975"/>
                      <a:pt x="3561" y="28318"/>
                      <a:pt x="4972" y="28318"/>
                    </a:cubicBezTo>
                    <a:cubicBezTo>
                      <a:pt x="9823" y="28318"/>
                      <a:pt x="20448" y="24256"/>
                      <a:pt x="38915" y="18472"/>
                    </a:cubicBezTo>
                    <a:cubicBezTo>
                      <a:pt x="62751" y="11005"/>
                      <a:pt x="80693" y="7192"/>
                      <a:pt x="79267" y="2677"/>
                    </a:cubicBezTo>
                    <a:cubicBezTo>
                      <a:pt x="78826" y="1282"/>
                      <a:pt x="75010" y="0"/>
                      <a:pt x="67876" y="0"/>
                    </a:cubicBezTo>
                    <a:close/>
                  </a:path>
                </a:pathLst>
              </a:custGeom>
              <a:solidFill>
                <a:srgbClr val="2306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69" name="Google Shape;1669;p6"/>
              <p:cNvGrpSpPr/>
              <p:nvPr/>
            </p:nvGrpSpPr>
            <p:grpSpPr>
              <a:xfrm>
                <a:off x="3916993" y="3145396"/>
                <a:ext cx="1393230" cy="1998094"/>
                <a:chOff x="3916993" y="3145396"/>
                <a:chExt cx="1393230" cy="1998094"/>
              </a:xfrm>
            </p:grpSpPr>
            <p:grpSp>
              <p:nvGrpSpPr>
                <p:cNvPr id="1670" name="Google Shape;1670;p6"/>
                <p:cNvGrpSpPr/>
                <p:nvPr/>
              </p:nvGrpSpPr>
              <p:grpSpPr>
                <a:xfrm>
                  <a:off x="3944215" y="4265201"/>
                  <a:ext cx="1301713" cy="878289"/>
                  <a:chOff x="3944215" y="4265201"/>
                  <a:chExt cx="1301713" cy="878289"/>
                </a:xfrm>
              </p:grpSpPr>
              <p:sp>
                <p:nvSpPr>
                  <p:cNvPr id="1671" name="Google Shape;1671;p6"/>
                  <p:cNvSpPr/>
                  <p:nvPr/>
                </p:nvSpPr>
                <p:spPr>
                  <a:xfrm>
                    <a:off x="4274029" y="5023325"/>
                    <a:ext cx="236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" h="61" extrusionOk="0">
                        <a:moveTo>
                          <a:pt x="0" y="1"/>
                        </a:moveTo>
                        <a:cubicBezTo>
                          <a:pt x="7" y="40"/>
                          <a:pt x="11" y="61"/>
                          <a:pt x="11" y="61"/>
                        </a:cubicBezTo>
                        <a:cubicBezTo>
                          <a:pt x="11" y="43"/>
                          <a:pt x="7" y="25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5F24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2" name="Google Shape;1672;p6"/>
                  <p:cNvSpPr/>
                  <p:nvPr/>
                </p:nvSpPr>
                <p:spPr>
                  <a:xfrm>
                    <a:off x="3944215" y="4265201"/>
                    <a:ext cx="1301713" cy="878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8" h="41008" extrusionOk="0">
                        <a:moveTo>
                          <a:pt x="25296" y="1"/>
                        </a:moveTo>
                        <a:cubicBezTo>
                          <a:pt x="14556" y="1"/>
                          <a:pt x="5482" y="1062"/>
                          <a:pt x="5482" y="4208"/>
                        </a:cubicBezTo>
                        <a:cubicBezTo>
                          <a:pt x="5482" y="11819"/>
                          <a:pt x="0" y="41008"/>
                          <a:pt x="0" y="41008"/>
                        </a:cubicBezTo>
                        <a:lnTo>
                          <a:pt x="59910" y="41008"/>
                        </a:lnTo>
                        <a:cubicBezTo>
                          <a:pt x="60428" y="36188"/>
                          <a:pt x="60760" y="18177"/>
                          <a:pt x="60771" y="13090"/>
                        </a:cubicBezTo>
                        <a:cubicBezTo>
                          <a:pt x="60778" y="11405"/>
                          <a:pt x="60746" y="9838"/>
                          <a:pt x="60679" y="8469"/>
                        </a:cubicBezTo>
                        <a:cubicBezTo>
                          <a:pt x="60679" y="8461"/>
                          <a:pt x="60675" y="8454"/>
                          <a:pt x="60675" y="8451"/>
                        </a:cubicBezTo>
                        <a:cubicBezTo>
                          <a:pt x="60552" y="6008"/>
                          <a:pt x="60305" y="4193"/>
                          <a:pt x="59910" y="3491"/>
                        </a:cubicBezTo>
                        <a:cubicBezTo>
                          <a:pt x="59151" y="2140"/>
                          <a:pt x="40545" y="1"/>
                          <a:pt x="25296" y="1"/>
                        </a:cubicBezTo>
                        <a:close/>
                      </a:path>
                    </a:pathLst>
                  </a:custGeom>
                  <a:solidFill>
                    <a:srgbClr val="CC412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3" name="Google Shape;1673;p6"/>
                  <p:cNvSpPr/>
                  <p:nvPr/>
                </p:nvSpPr>
                <p:spPr>
                  <a:xfrm>
                    <a:off x="3944215" y="4318317"/>
                    <a:ext cx="1301649" cy="825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775" h="38528" extrusionOk="0">
                        <a:moveTo>
                          <a:pt x="8434" y="19739"/>
                        </a:moveTo>
                        <a:cubicBezTo>
                          <a:pt x="8452" y="19739"/>
                          <a:pt x="8469" y="19743"/>
                          <a:pt x="8483" y="19746"/>
                        </a:cubicBezTo>
                        <a:cubicBezTo>
                          <a:pt x="8836" y="19817"/>
                          <a:pt x="8974" y="20597"/>
                          <a:pt x="8794" y="21491"/>
                        </a:cubicBezTo>
                        <a:cubicBezTo>
                          <a:pt x="8625" y="22341"/>
                          <a:pt x="8225" y="22987"/>
                          <a:pt x="7887" y="22987"/>
                        </a:cubicBezTo>
                        <a:cubicBezTo>
                          <a:pt x="7869" y="22987"/>
                          <a:pt x="7854" y="22987"/>
                          <a:pt x="7837" y="22983"/>
                        </a:cubicBezTo>
                        <a:cubicBezTo>
                          <a:pt x="7487" y="22913"/>
                          <a:pt x="7346" y="22133"/>
                          <a:pt x="7526" y="21236"/>
                        </a:cubicBezTo>
                        <a:cubicBezTo>
                          <a:pt x="7696" y="20385"/>
                          <a:pt x="8095" y="19739"/>
                          <a:pt x="8434" y="19739"/>
                        </a:cubicBezTo>
                        <a:close/>
                        <a:moveTo>
                          <a:pt x="11703" y="24826"/>
                        </a:moveTo>
                        <a:cubicBezTo>
                          <a:pt x="12059" y="24826"/>
                          <a:pt x="12349" y="25568"/>
                          <a:pt x="12349" y="26478"/>
                        </a:cubicBezTo>
                        <a:cubicBezTo>
                          <a:pt x="12349" y="27389"/>
                          <a:pt x="12059" y="28131"/>
                          <a:pt x="11703" y="28131"/>
                        </a:cubicBezTo>
                        <a:cubicBezTo>
                          <a:pt x="11346" y="28131"/>
                          <a:pt x="11057" y="27389"/>
                          <a:pt x="11057" y="26478"/>
                        </a:cubicBezTo>
                        <a:cubicBezTo>
                          <a:pt x="11057" y="25568"/>
                          <a:pt x="11346" y="24826"/>
                          <a:pt x="11703" y="24826"/>
                        </a:cubicBezTo>
                        <a:close/>
                        <a:moveTo>
                          <a:pt x="7265" y="31926"/>
                        </a:moveTo>
                        <a:cubicBezTo>
                          <a:pt x="7282" y="31926"/>
                          <a:pt x="7297" y="31929"/>
                          <a:pt x="7315" y="31933"/>
                        </a:cubicBezTo>
                        <a:cubicBezTo>
                          <a:pt x="7664" y="32004"/>
                          <a:pt x="7805" y="32784"/>
                          <a:pt x="7626" y="33677"/>
                        </a:cubicBezTo>
                        <a:cubicBezTo>
                          <a:pt x="7456" y="34528"/>
                          <a:pt x="7057" y="35174"/>
                          <a:pt x="6718" y="35174"/>
                        </a:cubicBezTo>
                        <a:cubicBezTo>
                          <a:pt x="6700" y="35174"/>
                          <a:pt x="6683" y="35174"/>
                          <a:pt x="6665" y="35170"/>
                        </a:cubicBezTo>
                        <a:cubicBezTo>
                          <a:pt x="6316" y="35100"/>
                          <a:pt x="6178" y="34319"/>
                          <a:pt x="6358" y="33423"/>
                        </a:cubicBezTo>
                        <a:cubicBezTo>
                          <a:pt x="6527" y="32572"/>
                          <a:pt x="6922" y="31926"/>
                          <a:pt x="7265" y="31926"/>
                        </a:cubicBezTo>
                        <a:close/>
                        <a:moveTo>
                          <a:pt x="42957" y="1"/>
                        </a:moveTo>
                        <a:cubicBezTo>
                          <a:pt x="42957" y="2"/>
                          <a:pt x="43034" y="5215"/>
                          <a:pt x="41188" y="7909"/>
                        </a:cubicBezTo>
                        <a:cubicBezTo>
                          <a:pt x="40542" y="8848"/>
                          <a:pt x="39666" y="9480"/>
                          <a:pt x="38470" y="9480"/>
                        </a:cubicBezTo>
                        <a:lnTo>
                          <a:pt x="38364" y="9480"/>
                        </a:lnTo>
                        <a:cubicBezTo>
                          <a:pt x="34611" y="9363"/>
                          <a:pt x="33468" y="4297"/>
                          <a:pt x="33157" y="2194"/>
                        </a:cubicBezTo>
                        <a:cubicBezTo>
                          <a:pt x="33075" y="1639"/>
                          <a:pt x="33047" y="1293"/>
                          <a:pt x="33047" y="1293"/>
                        </a:cubicBezTo>
                        <a:lnTo>
                          <a:pt x="33047" y="1293"/>
                        </a:lnTo>
                        <a:cubicBezTo>
                          <a:pt x="33047" y="1293"/>
                          <a:pt x="33054" y="1671"/>
                          <a:pt x="33019" y="2267"/>
                        </a:cubicBezTo>
                        <a:cubicBezTo>
                          <a:pt x="32987" y="2899"/>
                          <a:pt x="32909" y="3771"/>
                          <a:pt x="32736" y="4718"/>
                        </a:cubicBezTo>
                        <a:cubicBezTo>
                          <a:pt x="32609" y="5427"/>
                          <a:pt x="32425" y="6176"/>
                          <a:pt x="32168" y="6892"/>
                        </a:cubicBezTo>
                        <a:cubicBezTo>
                          <a:pt x="31487" y="8777"/>
                          <a:pt x="30286" y="10422"/>
                          <a:pt x="28164" y="10486"/>
                        </a:cubicBezTo>
                        <a:lnTo>
                          <a:pt x="28055" y="10486"/>
                        </a:lnTo>
                        <a:cubicBezTo>
                          <a:pt x="23138" y="10486"/>
                          <a:pt x="22996" y="1007"/>
                          <a:pt x="22996" y="1007"/>
                        </a:cubicBezTo>
                        <a:cubicBezTo>
                          <a:pt x="22996" y="1007"/>
                          <a:pt x="22290" y="9049"/>
                          <a:pt x="17803" y="9049"/>
                        </a:cubicBezTo>
                        <a:lnTo>
                          <a:pt x="17683" y="9049"/>
                        </a:lnTo>
                        <a:cubicBezTo>
                          <a:pt x="13811" y="8925"/>
                          <a:pt x="13507" y="3496"/>
                          <a:pt x="13507" y="1798"/>
                        </a:cubicBezTo>
                        <a:cubicBezTo>
                          <a:pt x="13507" y="1540"/>
                          <a:pt x="13514" y="1368"/>
                          <a:pt x="13518" y="1314"/>
                        </a:cubicBezTo>
                        <a:lnTo>
                          <a:pt x="13518" y="1314"/>
                        </a:lnTo>
                        <a:cubicBezTo>
                          <a:pt x="13457" y="1720"/>
                          <a:pt x="12444" y="8216"/>
                          <a:pt x="8031" y="8216"/>
                        </a:cubicBezTo>
                        <a:cubicBezTo>
                          <a:pt x="7854" y="8216"/>
                          <a:pt x="7675" y="8209"/>
                          <a:pt x="7487" y="8184"/>
                        </a:cubicBezTo>
                        <a:cubicBezTo>
                          <a:pt x="6283" y="8047"/>
                          <a:pt x="5599" y="7210"/>
                          <a:pt x="5211" y="5868"/>
                        </a:cubicBezTo>
                        <a:cubicBezTo>
                          <a:pt x="4857" y="9324"/>
                          <a:pt x="4197" y="13907"/>
                          <a:pt x="3463" y="18542"/>
                        </a:cubicBezTo>
                        <a:cubicBezTo>
                          <a:pt x="3039" y="21215"/>
                          <a:pt x="2594" y="23905"/>
                          <a:pt x="2164" y="26408"/>
                        </a:cubicBezTo>
                        <a:cubicBezTo>
                          <a:pt x="2164" y="26422"/>
                          <a:pt x="2161" y="26439"/>
                          <a:pt x="2156" y="26457"/>
                        </a:cubicBezTo>
                        <a:cubicBezTo>
                          <a:pt x="1835" y="28328"/>
                          <a:pt x="1529" y="30094"/>
                          <a:pt x="1250" y="31665"/>
                        </a:cubicBezTo>
                        <a:cubicBezTo>
                          <a:pt x="525" y="35742"/>
                          <a:pt x="0" y="38528"/>
                          <a:pt x="0" y="38528"/>
                        </a:cubicBezTo>
                        <a:lnTo>
                          <a:pt x="12247" y="38528"/>
                        </a:lnTo>
                        <a:cubicBezTo>
                          <a:pt x="12561" y="35640"/>
                          <a:pt x="12801" y="20855"/>
                          <a:pt x="12970" y="17956"/>
                        </a:cubicBezTo>
                        <a:cubicBezTo>
                          <a:pt x="13013" y="17222"/>
                          <a:pt x="13083" y="16435"/>
                          <a:pt x="13228" y="15676"/>
                        </a:cubicBezTo>
                        <a:lnTo>
                          <a:pt x="13228" y="15676"/>
                        </a:lnTo>
                        <a:cubicBezTo>
                          <a:pt x="13125" y="15845"/>
                          <a:pt x="13002" y="15944"/>
                          <a:pt x="12871" y="15944"/>
                        </a:cubicBezTo>
                        <a:cubicBezTo>
                          <a:pt x="12514" y="15944"/>
                          <a:pt x="12225" y="15203"/>
                          <a:pt x="12225" y="14292"/>
                        </a:cubicBezTo>
                        <a:cubicBezTo>
                          <a:pt x="12225" y="13381"/>
                          <a:pt x="12514" y="12640"/>
                          <a:pt x="12871" y="12640"/>
                        </a:cubicBezTo>
                        <a:cubicBezTo>
                          <a:pt x="13231" y="12640"/>
                          <a:pt x="13521" y="13381"/>
                          <a:pt x="13521" y="14292"/>
                        </a:cubicBezTo>
                        <a:cubicBezTo>
                          <a:pt x="13521" y="14366"/>
                          <a:pt x="13518" y="14440"/>
                          <a:pt x="13514" y="14514"/>
                        </a:cubicBezTo>
                        <a:cubicBezTo>
                          <a:pt x="13920" y="13236"/>
                          <a:pt x="14622" y="12156"/>
                          <a:pt x="15858" y="11700"/>
                        </a:cubicBezTo>
                        <a:cubicBezTo>
                          <a:pt x="16338" y="11521"/>
                          <a:pt x="16843" y="11467"/>
                          <a:pt x="17355" y="11467"/>
                        </a:cubicBezTo>
                        <a:cubicBezTo>
                          <a:pt x="17740" y="11467"/>
                          <a:pt x="18128" y="11496"/>
                          <a:pt x="18520" y="11527"/>
                        </a:cubicBezTo>
                        <a:cubicBezTo>
                          <a:pt x="18908" y="11560"/>
                          <a:pt x="19300" y="11587"/>
                          <a:pt x="19688" y="11587"/>
                        </a:cubicBezTo>
                        <a:lnTo>
                          <a:pt x="19791" y="11587"/>
                        </a:lnTo>
                        <a:cubicBezTo>
                          <a:pt x="21111" y="11566"/>
                          <a:pt x="22675" y="10832"/>
                          <a:pt x="22707" y="9512"/>
                        </a:cubicBezTo>
                        <a:cubicBezTo>
                          <a:pt x="23649" y="11446"/>
                          <a:pt x="25774" y="12725"/>
                          <a:pt x="27914" y="12725"/>
                        </a:cubicBezTo>
                        <a:cubicBezTo>
                          <a:pt x="28151" y="12725"/>
                          <a:pt x="28384" y="12710"/>
                          <a:pt x="28617" y="12679"/>
                        </a:cubicBezTo>
                        <a:cubicBezTo>
                          <a:pt x="30985" y="12357"/>
                          <a:pt x="33036" y="10405"/>
                          <a:pt x="33478" y="8057"/>
                        </a:cubicBezTo>
                        <a:cubicBezTo>
                          <a:pt x="34201" y="10002"/>
                          <a:pt x="36203" y="11397"/>
                          <a:pt x="38279" y="11400"/>
                        </a:cubicBezTo>
                        <a:lnTo>
                          <a:pt x="38293" y="11400"/>
                        </a:lnTo>
                        <a:cubicBezTo>
                          <a:pt x="40359" y="11400"/>
                          <a:pt x="42364" y="10020"/>
                          <a:pt x="43094" y="8086"/>
                        </a:cubicBezTo>
                        <a:cubicBezTo>
                          <a:pt x="43765" y="10052"/>
                          <a:pt x="45167" y="11863"/>
                          <a:pt x="47126" y="12562"/>
                        </a:cubicBezTo>
                        <a:cubicBezTo>
                          <a:pt x="47624" y="12738"/>
                          <a:pt x="48154" y="12827"/>
                          <a:pt x="48686" y="12827"/>
                        </a:cubicBezTo>
                        <a:cubicBezTo>
                          <a:pt x="50251" y="12827"/>
                          <a:pt x="51815" y="12081"/>
                          <a:pt x="52514" y="10701"/>
                        </a:cubicBezTo>
                        <a:cubicBezTo>
                          <a:pt x="53569" y="11842"/>
                          <a:pt x="55126" y="12481"/>
                          <a:pt x="56675" y="12481"/>
                        </a:cubicBezTo>
                        <a:cubicBezTo>
                          <a:pt x="57177" y="12481"/>
                          <a:pt x="57679" y="12414"/>
                          <a:pt x="58162" y="12276"/>
                        </a:cubicBezTo>
                        <a:cubicBezTo>
                          <a:pt x="59172" y="11987"/>
                          <a:pt x="60076" y="11390"/>
                          <a:pt x="60771" y="10610"/>
                        </a:cubicBezTo>
                        <a:cubicBezTo>
                          <a:pt x="60775" y="9663"/>
                          <a:pt x="60767" y="8756"/>
                          <a:pt x="60746" y="7898"/>
                        </a:cubicBezTo>
                        <a:lnTo>
                          <a:pt x="60746" y="7849"/>
                        </a:lnTo>
                        <a:cubicBezTo>
                          <a:pt x="60167" y="9201"/>
                          <a:pt x="59377" y="10056"/>
                          <a:pt x="58321" y="10196"/>
                        </a:cubicBezTo>
                        <a:cubicBezTo>
                          <a:pt x="58095" y="10225"/>
                          <a:pt x="57879" y="10239"/>
                          <a:pt x="57671" y="10239"/>
                        </a:cubicBezTo>
                        <a:cubicBezTo>
                          <a:pt x="55680" y="10239"/>
                          <a:pt x="54536" y="8919"/>
                          <a:pt x="53883" y="7369"/>
                        </a:cubicBezTo>
                        <a:cubicBezTo>
                          <a:pt x="53858" y="7309"/>
                          <a:pt x="53834" y="7245"/>
                          <a:pt x="53809" y="7185"/>
                        </a:cubicBezTo>
                        <a:cubicBezTo>
                          <a:pt x="53806" y="7185"/>
                          <a:pt x="53806" y="7182"/>
                          <a:pt x="53806" y="7178"/>
                        </a:cubicBezTo>
                        <a:cubicBezTo>
                          <a:pt x="53640" y="6761"/>
                          <a:pt x="53513" y="6331"/>
                          <a:pt x="53407" y="5907"/>
                        </a:cubicBezTo>
                        <a:cubicBezTo>
                          <a:pt x="53040" y="4407"/>
                          <a:pt x="53011" y="3016"/>
                          <a:pt x="53011" y="2666"/>
                        </a:cubicBezTo>
                        <a:cubicBezTo>
                          <a:pt x="53011" y="2899"/>
                          <a:pt x="53001" y="3602"/>
                          <a:pt x="52908" y="4506"/>
                        </a:cubicBezTo>
                        <a:cubicBezTo>
                          <a:pt x="52651" y="7005"/>
                          <a:pt x="51754" y="11065"/>
                          <a:pt x="48637" y="11065"/>
                        </a:cubicBezTo>
                        <a:cubicBezTo>
                          <a:pt x="48563" y="11065"/>
                          <a:pt x="48489" y="11061"/>
                          <a:pt x="48411" y="11058"/>
                        </a:cubicBezTo>
                        <a:cubicBezTo>
                          <a:pt x="44927" y="10846"/>
                          <a:pt x="43617" y="4968"/>
                          <a:pt x="43169" y="1872"/>
                        </a:cubicBezTo>
                        <a:cubicBezTo>
                          <a:pt x="43006" y="757"/>
                          <a:pt x="42957" y="1"/>
                          <a:pt x="4295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4" name="Google Shape;1674;p6"/>
                  <p:cNvSpPr/>
                  <p:nvPr/>
                </p:nvSpPr>
                <p:spPr>
                  <a:xfrm>
                    <a:off x="4227509" y="4629153"/>
                    <a:ext cx="6168" cy="2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" h="1163" extrusionOk="0">
                        <a:moveTo>
                          <a:pt x="287" y="1"/>
                        </a:moveTo>
                        <a:lnTo>
                          <a:pt x="287" y="1"/>
                        </a:lnTo>
                        <a:cubicBezTo>
                          <a:pt x="167" y="375"/>
                          <a:pt x="75" y="764"/>
                          <a:pt x="1" y="1163"/>
                        </a:cubicBezTo>
                        <a:cubicBezTo>
                          <a:pt x="152" y="905"/>
                          <a:pt x="262" y="485"/>
                          <a:pt x="287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5" name="Google Shape;1675;p6"/>
                  <p:cNvSpPr/>
                  <p:nvPr/>
                </p:nvSpPr>
                <p:spPr>
                  <a:xfrm>
                    <a:off x="4206049" y="4589016"/>
                    <a:ext cx="27757" cy="708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6" h="3306" extrusionOk="0">
                        <a:moveTo>
                          <a:pt x="646" y="1"/>
                        </a:moveTo>
                        <a:cubicBezTo>
                          <a:pt x="289" y="1"/>
                          <a:pt x="0" y="742"/>
                          <a:pt x="0" y="1653"/>
                        </a:cubicBezTo>
                        <a:cubicBezTo>
                          <a:pt x="0" y="2564"/>
                          <a:pt x="289" y="3305"/>
                          <a:pt x="646" y="3305"/>
                        </a:cubicBezTo>
                        <a:cubicBezTo>
                          <a:pt x="777" y="3305"/>
                          <a:pt x="900" y="3206"/>
                          <a:pt x="1003" y="3037"/>
                        </a:cubicBezTo>
                        <a:cubicBezTo>
                          <a:pt x="1077" y="2638"/>
                          <a:pt x="1169" y="2249"/>
                          <a:pt x="1289" y="1875"/>
                        </a:cubicBezTo>
                        <a:cubicBezTo>
                          <a:pt x="1293" y="1801"/>
                          <a:pt x="1296" y="1727"/>
                          <a:pt x="1296" y="1653"/>
                        </a:cubicBezTo>
                        <a:cubicBezTo>
                          <a:pt x="1296" y="742"/>
                          <a:pt x="1006" y="1"/>
                          <a:pt x="646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6" name="Google Shape;1676;p6"/>
                  <p:cNvSpPr/>
                  <p:nvPr/>
                </p:nvSpPr>
                <p:spPr>
                  <a:xfrm>
                    <a:off x="4303072" y="4705679"/>
                    <a:ext cx="34782" cy="6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4" h="3252" extrusionOk="0">
                        <a:moveTo>
                          <a:pt x="1084" y="1"/>
                        </a:moveTo>
                        <a:cubicBezTo>
                          <a:pt x="745" y="1"/>
                          <a:pt x="349" y="651"/>
                          <a:pt x="180" y="1502"/>
                        </a:cubicBezTo>
                        <a:cubicBezTo>
                          <a:pt x="0" y="2395"/>
                          <a:pt x="137" y="3175"/>
                          <a:pt x="487" y="3245"/>
                        </a:cubicBezTo>
                        <a:cubicBezTo>
                          <a:pt x="504" y="3249"/>
                          <a:pt x="522" y="3252"/>
                          <a:pt x="540" y="3252"/>
                        </a:cubicBezTo>
                        <a:cubicBezTo>
                          <a:pt x="879" y="3252"/>
                          <a:pt x="1274" y="2606"/>
                          <a:pt x="1447" y="1756"/>
                        </a:cubicBezTo>
                        <a:cubicBezTo>
                          <a:pt x="1623" y="858"/>
                          <a:pt x="1486" y="79"/>
                          <a:pt x="1136" y="8"/>
                        </a:cubicBezTo>
                        <a:cubicBezTo>
                          <a:pt x="1118" y="4"/>
                          <a:pt x="1101" y="1"/>
                          <a:pt x="1084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7" name="Google Shape;1677;p6"/>
                  <p:cNvSpPr/>
                  <p:nvPr/>
                </p:nvSpPr>
                <p:spPr>
                  <a:xfrm>
                    <a:off x="4424854" y="4553698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5" y="710"/>
                          <a:pt x="64" y="1607"/>
                        </a:cubicBezTo>
                        <a:cubicBezTo>
                          <a:pt x="1" y="2515"/>
                          <a:pt x="237" y="3273"/>
                          <a:pt x="594" y="3299"/>
                        </a:cubicBezTo>
                        <a:lnTo>
                          <a:pt x="612" y="3299"/>
                        </a:lnTo>
                        <a:cubicBezTo>
                          <a:pt x="961" y="3299"/>
                          <a:pt x="1290" y="2589"/>
                          <a:pt x="1353" y="1696"/>
                        </a:cubicBezTo>
                        <a:cubicBezTo>
                          <a:pt x="1417" y="785"/>
                          <a:pt x="1177" y="29"/>
                          <a:pt x="824" y="4"/>
                        </a:cubicBezTo>
                        <a:cubicBezTo>
                          <a:pt x="817" y="1"/>
                          <a:pt x="809" y="1"/>
                          <a:pt x="806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8" name="Google Shape;1678;p6"/>
                  <p:cNvSpPr/>
                  <p:nvPr/>
                </p:nvSpPr>
                <p:spPr>
                  <a:xfrm>
                    <a:off x="4510075" y="4752734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6" y="0"/>
                        </a:moveTo>
                        <a:cubicBezTo>
                          <a:pt x="456" y="0"/>
                          <a:pt x="128" y="706"/>
                          <a:pt x="64" y="1602"/>
                        </a:cubicBezTo>
                        <a:cubicBezTo>
                          <a:pt x="1" y="2513"/>
                          <a:pt x="241" y="3269"/>
                          <a:pt x="597" y="3294"/>
                        </a:cubicBezTo>
                        <a:lnTo>
                          <a:pt x="615" y="3294"/>
                        </a:lnTo>
                        <a:cubicBezTo>
                          <a:pt x="964" y="3294"/>
                          <a:pt x="1293" y="2588"/>
                          <a:pt x="1353" y="1690"/>
                        </a:cubicBezTo>
                        <a:cubicBezTo>
                          <a:pt x="1417" y="780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9" name="Google Shape;1679;p6"/>
                  <p:cNvSpPr/>
                  <p:nvPr/>
                </p:nvSpPr>
                <p:spPr>
                  <a:xfrm>
                    <a:off x="4623055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7" y="3294"/>
                        </a:cubicBezTo>
                        <a:lnTo>
                          <a:pt x="614" y="3294"/>
                        </a:lnTo>
                        <a:cubicBezTo>
                          <a:pt x="963" y="3294"/>
                          <a:pt x="1292" y="2588"/>
                          <a:pt x="1352" y="1691"/>
                        </a:cubicBezTo>
                        <a:cubicBezTo>
                          <a:pt x="1416" y="781"/>
                          <a:pt x="1180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0" name="Google Shape;1680;p6"/>
                  <p:cNvSpPr/>
                  <p:nvPr/>
                </p:nvSpPr>
                <p:spPr>
                  <a:xfrm>
                    <a:off x="4730722" y="4752734"/>
                    <a:ext cx="30327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4" extrusionOk="0">
                        <a:moveTo>
                          <a:pt x="805" y="0"/>
                        </a:moveTo>
                        <a:cubicBezTo>
                          <a:pt x="456" y="0"/>
                          <a:pt x="124" y="706"/>
                          <a:pt x="64" y="1602"/>
                        </a:cubicBezTo>
                        <a:cubicBezTo>
                          <a:pt x="0" y="2513"/>
                          <a:pt x="236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92" y="2588"/>
                          <a:pt x="1352" y="1690"/>
                        </a:cubicBezTo>
                        <a:cubicBezTo>
                          <a:pt x="1416" y="780"/>
                          <a:pt x="1179" y="25"/>
                          <a:pt x="823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1" name="Google Shape;1681;p6"/>
                  <p:cNvSpPr/>
                  <p:nvPr/>
                </p:nvSpPr>
                <p:spPr>
                  <a:xfrm>
                    <a:off x="4846572" y="4549179"/>
                    <a:ext cx="30306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5" h="3298" extrusionOk="0">
                        <a:moveTo>
                          <a:pt x="805" y="0"/>
                        </a:moveTo>
                        <a:cubicBezTo>
                          <a:pt x="455" y="0"/>
                          <a:pt x="127" y="709"/>
                          <a:pt x="64" y="1607"/>
                        </a:cubicBezTo>
                        <a:cubicBezTo>
                          <a:pt x="0" y="2514"/>
                          <a:pt x="240" y="3272"/>
                          <a:pt x="593" y="3298"/>
                        </a:cubicBezTo>
                        <a:lnTo>
                          <a:pt x="614" y="3298"/>
                        </a:lnTo>
                        <a:cubicBezTo>
                          <a:pt x="963" y="3298"/>
                          <a:pt x="1292" y="2588"/>
                          <a:pt x="1351" y="1695"/>
                        </a:cubicBezTo>
                        <a:cubicBezTo>
                          <a:pt x="1415" y="784"/>
                          <a:pt x="1179" y="28"/>
                          <a:pt x="822" y="4"/>
                        </a:cubicBezTo>
                        <a:cubicBezTo>
                          <a:pt x="815" y="0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2" name="Google Shape;1682;p6"/>
                  <p:cNvSpPr/>
                  <p:nvPr/>
                </p:nvSpPr>
                <p:spPr>
                  <a:xfrm>
                    <a:off x="5021299" y="4765049"/>
                    <a:ext cx="30349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8" extrusionOk="0">
                        <a:moveTo>
                          <a:pt x="805" y="0"/>
                        </a:moveTo>
                        <a:cubicBezTo>
                          <a:pt x="455" y="4"/>
                          <a:pt x="128" y="710"/>
                          <a:pt x="64" y="1607"/>
                        </a:cubicBezTo>
                        <a:cubicBezTo>
                          <a:pt x="1" y="2513"/>
                          <a:pt x="240" y="3273"/>
                          <a:pt x="594" y="3297"/>
                        </a:cubicBezTo>
                        <a:lnTo>
                          <a:pt x="615" y="3297"/>
                        </a:lnTo>
                        <a:cubicBezTo>
                          <a:pt x="960" y="3297"/>
                          <a:pt x="1293" y="2588"/>
                          <a:pt x="1353" y="1695"/>
                        </a:cubicBezTo>
                        <a:cubicBezTo>
                          <a:pt x="1416" y="784"/>
                          <a:pt x="1179" y="28"/>
                          <a:pt x="823" y="4"/>
                        </a:cubicBezTo>
                        <a:cubicBezTo>
                          <a:pt x="816" y="4"/>
                          <a:pt x="812" y="0"/>
                          <a:pt x="805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3" name="Google Shape;1683;p6"/>
                  <p:cNvSpPr/>
                  <p:nvPr/>
                </p:nvSpPr>
                <p:spPr>
                  <a:xfrm>
                    <a:off x="4915280" y="4705229"/>
                    <a:ext cx="30284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5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1" y="1604"/>
                        </a:cubicBezTo>
                        <a:cubicBezTo>
                          <a:pt x="1" y="2515"/>
                          <a:pt x="237" y="3270"/>
                          <a:pt x="594" y="3294"/>
                        </a:cubicBezTo>
                        <a:lnTo>
                          <a:pt x="612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3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4" name="Google Shape;1684;p6"/>
                  <p:cNvSpPr/>
                  <p:nvPr/>
                </p:nvSpPr>
                <p:spPr>
                  <a:xfrm>
                    <a:off x="5161329" y="4678842"/>
                    <a:ext cx="30263" cy="706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" h="3298" extrusionOk="0">
                        <a:moveTo>
                          <a:pt x="802" y="1"/>
                        </a:moveTo>
                        <a:cubicBezTo>
                          <a:pt x="453" y="4"/>
                          <a:pt x="124" y="710"/>
                          <a:pt x="60" y="1607"/>
                        </a:cubicBezTo>
                        <a:cubicBezTo>
                          <a:pt x="0" y="2514"/>
                          <a:pt x="237" y="3273"/>
                          <a:pt x="593" y="3298"/>
                        </a:cubicBezTo>
                        <a:lnTo>
                          <a:pt x="611" y="3298"/>
                        </a:lnTo>
                        <a:cubicBezTo>
                          <a:pt x="961" y="3298"/>
                          <a:pt x="1289" y="2588"/>
                          <a:pt x="1352" y="1695"/>
                        </a:cubicBezTo>
                        <a:cubicBezTo>
                          <a:pt x="1413" y="785"/>
                          <a:pt x="1176" y="29"/>
                          <a:pt x="819" y="4"/>
                        </a:cubicBezTo>
                        <a:cubicBezTo>
                          <a:pt x="816" y="4"/>
                          <a:pt x="809" y="1"/>
                          <a:pt x="802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5" name="Google Shape;1685;p6"/>
                  <p:cNvSpPr/>
                  <p:nvPr/>
                </p:nvSpPr>
                <p:spPr>
                  <a:xfrm>
                    <a:off x="5049356" y="4567470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7" y="707"/>
                          <a:pt x="64" y="1603"/>
                        </a:cubicBezTo>
                        <a:cubicBezTo>
                          <a:pt x="0" y="2514"/>
                          <a:pt x="240" y="3270"/>
                          <a:pt x="593" y="3294"/>
                        </a:cubicBezTo>
                        <a:lnTo>
                          <a:pt x="610" y="3294"/>
                        </a:lnTo>
                        <a:cubicBezTo>
                          <a:pt x="960" y="3294"/>
                          <a:pt x="1293" y="2588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6" name="Google Shape;1686;p6"/>
                  <p:cNvSpPr/>
                  <p:nvPr/>
                </p:nvSpPr>
                <p:spPr>
                  <a:xfrm>
                    <a:off x="4101529" y="4741082"/>
                    <a:ext cx="34889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48" extrusionOk="0">
                        <a:moveTo>
                          <a:pt x="1089" y="0"/>
                        </a:moveTo>
                        <a:cubicBezTo>
                          <a:pt x="750" y="0"/>
                          <a:pt x="351" y="646"/>
                          <a:pt x="181" y="1497"/>
                        </a:cubicBezTo>
                        <a:cubicBezTo>
                          <a:pt x="1" y="2394"/>
                          <a:pt x="142" y="3174"/>
                          <a:pt x="492" y="3244"/>
                        </a:cubicBezTo>
                        <a:cubicBezTo>
                          <a:pt x="509" y="3248"/>
                          <a:pt x="524" y="3248"/>
                          <a:pt x="542" y="3248"/>
                        </a:cubicBezTo>
                        <a:cubicBezTo>
                          <a:pt x="880" y="3248"/>
                          <a:pt x="1280" y="2602"/>
                          <a:pt x="1449" y="1752"/>
                        </a:cubicBezTo>
                        <a:cubicBezTo>
                          <a:pt x="1629" y="858"/>
                          <a:pt x="1491" y="78"/>
                          <a:pt x="1138" y="7"/>
                        </a:cubicBezTo>
                        <a:cubicBezTo>
                          <a:pt x="1124" y="4"/>
                          <a:pt x="1107" y="0"/>
                          <a:pt x="1089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7" name="Google Shape;1687;p6"/>
                  <p:cNvSpPr/>
                  <p:nvPr/>
                </p:nvSpPr>
                <p:spPr>
                  <a:xfrm>
                    <a:off x="4181033" y="4850034"/>
                    <a:ext cx="27693" cy="70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3" h="3305" extrusionOk="0">
                        <a:moveTo>
                          <a:pt x="646" y="0"/>
                        </a:moveTo>
                        <a:cubicBezTo>
                          <a:pt x="289" y="0"/>
                          <a:pt x="0" y="742"/>
                          <a:pt x="0" y="1652"/>
                        </a:cubicBezTo>
                        <a:cubicBezTo>
                          <a:pt x="0" y="2563"/>
                          <a:pt x="289" y="3305"/>
                          <a:pt x="646" y="3305"/>
                        </a:cubicBezTo>
                        <a:cubicBezTo>
                          <a:pt x="1002" y="3305"/>
                          <a:pt x="1292" y="2563"/>
                          <a:pt x="1292" y="1652"/>
                        </a:cubicBezTo>
                        <a:cubicBezTo>
                          <a:pt x="1292" y="742"/>
                          <a:pt x="1002" y="0"/>
                          <a:pt x="646" y="0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8" name="Google Shape;1688;p6"/>
                  <p:cNvSpPr/>
                  <p:nvPr/>
                </p:nvSpPr>
                <p:spPr>
                  <a:xfrm>
                    <a:off x="4271073" y="5001415"/>
                    <a:ext cx="34803" cy="69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" h="3248" extrusionOk="0">
                        <a:moveTo>
                          <a:pt x="1084" y="0"/>
                        </a:moveTo>
                        <a:cubicBezTo>
                          <a:pt x="745" y="0"/>
                          <a:pt x="350" y="646"/>
                          <a:pt x="181" y="1497"/>
                        </a:cubicBezTo>
                        <a:cubicBezTo>
                          <a:pt x="0" y="2394"/>
                          <a:pt x="138" y="3174"/>
                          <a:pt x="487" y="3245"/>
                        </a:cubicBezTo>
                        <a:cubicBezTo>
                          <a:pt x="505" y="3248"/>
                          <a:pt x="523" y="3248"/>
                          <a:pt x="541" y="3248"/>
                        </a:cubicBezTo>
                        <a:cubicBezTo>
                          <a:pt x="880" y="3248"/>
                          <a:pt x="1275" y="2602"/>
                          <a:pt x="1447" y="1751"/>
                        </a:cubicBezTo>
                        <a:cubicBezTo>
                          <a:pt x="1624" y="858"/>
                          <a:pt x="1486" y="74"/>
                          <a:pt x="1137" y="7"/>
                        </a:cubicBezTo>
                        <a:cubicBezTo>
                          <a:pt x="1120" y="4"/>
                          <a:pt x="1102" y="0"/>
                          <a:pt x="108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9" name="Google Shape;1689;p6"/>
                  <p:cNvSpPr/>
                  <p:nvPr/>
                </p:nvSpPr>
                <p:spPr>
                  <a:xfrm>
                    <a:off x="4395897" y="4870895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1"/>
                        </a:moveTo>
                        <a:cubicBezTo>
                          <a:pt x="457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93" y="2588"/>
                          <a:pt x="1353" y="1695"/>
                        </a:cubicBezTo>
                        <a:cubicBezTo>
                          <a:pt x="1416" y="784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0" name="Google Shape;1690;p6"/>
                  <p:cNvSpPr/>
                  <p:nvPr/>
                </p:nvSpPr>
                <p:spPr>
                  <a:xfrm>
                    <a:off x="4485059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5" y="1"/>
                        </a:moveTo>
                        <a:cubicBezTo>
                          <a:pt x="455" y="1"/>
                          <a:pt x="127" y="710"/>
                          <a:pt x="64" y="1604"/>
                        </a:cubicBezTo>
                        <a:cubicBezTo>
                          <a:pt x="0" y="2514"/>
                          <a:pt x="237" y="3269"/>
                          <a:pt x="593" y="3294"/>
                        </a:cubicBezTo>
                        <a:lnTo>
                          <a:pt x="611" y="3294"/>
                        </a:lnTo>
                        <a:cubicBezTo>
                          <a:pt x="960" y="3294"/>
                          <a:pt x="1292" y="2588"/>
                          <a:pt x="1353" y="1692"/>
                        </a:cubicBezTo>
                        <a:cubicBezTo>
                          <a:pt x="1416" y="781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1" name="Google Shape;1691;p6"/>
                  <p:cNvSpPr/>
                  <p:nvPr/>
                </p:nvSpPr>
                <p:spPr>
                  <a:xfrm>
                    <a:off x="4606927" y="4885481"/>
                    <a:ext cx="30284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4" h="3299" extrusionOk="0">
                        <a:moveTo>
                          <a:pt x="802" y="1"/>
                        </a:moveTo>
                        <a:cubicBezTo>
                          <a:pt x="453" y="1"/>
                          <a:pt x="124" y="711"/>
                          <a:pt x="61" y="1604"/>
                        </a:cubicBezTo>
                        <a:cubicBezTo>
                          <a:pt x="1" y="2515"/>
                          <a:pt x="238" y="3274"/>
                          <a:pt x="594" y="3298"/>
                        </a:cubicBezTo>
                        <a:lnTo>
                          <a:pt x="612" y="3298"/>
                        </a:lnTo>
                        <a:cubicBezTo>
                          <a:pt x="962" y="3298"/>
                          <a:pt x="1289" y="2588"/>
                          <a:pt x="1353" y="1692"/>
                        </a:cubicBezTo>
                        <a:cubicBezTo>
                          <a:pt x="1413" y="785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2" name="Google Shape;1692;p6"/>
                  <p:cNvSpPr/>
                  <p:nvPr/>
                </p:nvSpPr>
                <p:spPr>
                  <a:xfrm>
                    <a:off x="4705685" y="5013730"/>
                    <a:ext cx="30349" cy="70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4" extrusionOk="0">
                        <a:moveTo>
                          <a:pt x="802" y="1"/>
                        </a:moveTo>
                        <a:cubicBezTo>
                          <a:pt x="452" y="1"/>
                          <a:pt x="124" y="710"/>
                          <a:pt x="64" y="1604"/>
                        </a:cubicBezTo>
                        <a:cubicBezTo>
                          <a:pt x="1" y="2514"/>
                          <a:pt x="237" y="3269"/>
                          <a:pt x="594" y="3294"/>
                        </a:cubicBezTo>
                        <a:lnTo>
                          <a:pt x="611" y="3294"/>
                        </a:lnTo>
                        <a:cubicBezTo>
                          <a:pt x="961" y="3294"/>
                          <a:pt x="1289" y="2588"/>
                          <a:pt x="1353" y="1692"/>
                        </a:cubicBezTo>
                        <a:cubicBezTo>
                          <a:pt x="1416" y="781"/>
                          <a:pt x="1177" y="25"/>
                          <a:pt x="820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3" name="Google Shape;1693;p6"/>
                  <p:cNvSpPr/>
                  <p:nvPr/>
                </p:nvSpPr>
                <p:spPr>
                  <a:xfrm>
                    <a:off x="4863342" y="4840118"/>
                    <a:ext cx="30327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9" extrusionOk="0">
                        <a:moveTo>
                          <a:pt x="806" y="1"/>
                        </a:moveTo>
                        <a:cubicBezTo>
                          <a:pt x="456" y="1"/>
                          <a:pt x="128" y="711"/>
                          <a:pt x="64" y="1604"/>
                        </a:cubicBezTo>
                        <a:cubicBezTo>
                          <a:pt x="1" y="2515"/>
                          <a:pt x="241" y="3274"/>
                          <a:pt x="597" y="3298"/>
                        </a:cubicBezTo>
                        <a:lnTo>
                          <a:pt x="615" y="3298"/>
                        </a:lnTo>
                        <a:cubicBezTo>
                          <a:pt x="964" y="3298"/>
                          <a:pt x="1293" y="2588"/>
                          <a:pt x="1352" y="1695"/>
                        </a:cubicBezTo>
                        <a:cubicBezTo>
                          <a:pt x="1416" y="784"/>
                          <a:pt x="1179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4" name="Google Shape;1694;p6"/>
                  <p:cNvSpPr/>
                  <p:nvPr/>
                </p:nvSpPr>
                <p:spPr>
                  <a:xfrm>
                    <a:off x="4996283" y="5026131"/>
                    <a:ext cx="30327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3295" extrusionOk="0">
                        <a:moveTo>
                          <a:pt x="805" y="0"/>
                        </a:moveTo>
                        <a:cubicBezTo>
                          <a:pt x="455" y="0"/>
                          <a:pt x="123" y="707"/>
                          <a:pt x="64" y="1603"/>
                        </a:cubicBezTo>
                        <a:cubicBezTo>
                          <a:pt x="0" y="2511"/>
                          <a:pt x="236" y="3270"/>
                          <a:pt x="593" y="3295"/>
                        </a:cubicBezTo>
                        <a:lnTo>
                          <a:pt x="610" y="3295"/>
                        </a:lnTo>
                        <a:cubicBezTo>
                          <a:pt x="960" y="3295"/>
                          <a:pt x="1292" y="2585"/>
                          <a:pt x="1352" y="1691"/>
                        </a:cubicBezTo>
                        <a:cubicBezTo>
                          <a:pt x="1415" y="781"/>
                          <a:pt x="1179" y="25"/>
                          <a:pt x="822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5" name="Google Shape;1695;p6"/>
                  <p:cNvSpPr/>
                  <p:nvPr/>
                </p:nvSpPr>
                <p:spPr>
                  <a:xfrm>
                    <a:off x="4853575" y="4966697"/>
                    <a:ext cx="30349" cy="706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9" extrusionOk="0">
                        <a:moveTo>
                          <a:pt x="806" y="0"/>
                        </a:moveTo>
                        <a:cubicBezTo>
                          <a:pt x="457" y="0"/>
                          <a:pt x="128" y="710"/>
                          <a:pt x="64" y="1604"/>
                        </a:cubicBezTo>
                        <a:cubicBezTo>
                          <a:pt x="1" y="2514"/>
                          <a:pt x="241" y="3270"/>
                          <a:pt x="597" y="3295"/>
                        </a:cubicBezTo>
                        <a:cubicBezTo>
                          <a:pt x="601" y="3295"/>
                          <a:pt x="608" y="3298"/>
                          <a:pt x="615" y="3298"/>
                        </a:cubicBezTo>
                        <a:cubicBezTo>
                          <a:pt x="965" y="3298"/>
                          <a:pt x="1293" y="2588"/>
                          <a:pt x="1353" y="1692"/>
                        </a:cubicBezTo>
                        <a:cubicBezTo>
                          <a:pt x="1417" y="784"/>
                          <a:pt x="1180" y="25"/>
                          <a:pt x="824" y="0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6" name="Google Shape;1696;p6"/>
                  <p:cNvSpPr/>
                  <p:nvPr/>
                </p:nvSpPr>
                <p:spPr>
                  <a:xfrm>
                    <a:off x="5136227" y="4939925"/>
                    <a:ext cx="30349" cy="705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7" h="3295" extrusionOk="0">
                        <a:moveTo>
                          <a:pt x="805" y="1"/>
                        </a:moveTo>
                        <a:cubicBezTo>
                          <a:pt x="456" y="1"/>
                          <a:pt x="127" y="707"/>
                          <a:pt x="64" y="1604"/>
                        </a:cubicBezTo>
                        <a:cubicBezTo>
                          <a:pt x="0" y="2511"/>
                          <a:pt x="240" y="3270"/>
                          <a:pt x="597" y="3295"/>
                        </a:cubicBezTo>
                        <a:lnTo>
                          <a:pt x="615" y="3295"/>
                        </a:lnTo>
                        <a:cubicBezTo>
                          <a:pt x="965" y="3295"/>
                          <a:pt x="1292" y="2585"/>
                          <a:pt x="1353" y="1692"/>
                        </a:cubicBezTo>
                        <a:cubicBezTo>
                          <a:pt x="1416" y="781"/>
                          <a:pt x="1180" y="25"/>
                          <a:pt x="823" y="1"/>
                        </a:cubicBezTo>
                        <a:close/>
                      </a:path>
                    </a:pathLst>
                  </a:custGeom>
                  <a:solidFill>
                    <a:srgbClr val="D8854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7" name="Google Shape;1697;p6"/>
                  <p:cNvSpPr/>
                  <p:nvPr/>
                </p:nvSpPr>
                <p:spPr>
                  <a:xfrm>
                    <a:off x="4076513" y="5002079"/>
                    <a:ext cx="34889" cy="6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9" h="3250" extrusionOk="0">
                        <a:moveTo>
                          <a:pt x="1088" y="1"/>
                        </a:moveTo>
                        <a:cubicBezTo>
                          <a:pt x="745" y="1"/>
                          <a:pt x="350" y="647"/>
                          <a:pt x="181" y="1498"/>
                        </a:cubicBezTo>
                        <a:cubicBezTo>
                          <a:pt x="1" y="2394"/>
                          <a:pt x="139" y="3175"/>
                          <a:pt x="488" y="3245"/>
                        </a:cubicBezTo>
                        <a:cubicBezTo>
                          <a:pt x="506" y="3249"/>
                          <a:pt x="523" y="3249"/>
                          <a:pt x="541" y="3249"/>
                        </a:cubicBezTo>
                        <a:cubicBezTo>
                          <a:pt x="880" y="3249"/>
                          <a:pt x="1279" y="2603"/>
                          <a:pt x="1449" y="1752"/>
                        </a:cubicBezTo>
                        <a:cubicBezTo>
                          <a:pt x="1628" y="859"/>
                          <a:pt x="1487" y="79"/>
                          <a:pt x="1138" y="8"/>
                        </a:cubicBezTo>
                        <a:cubicBezTo>
                          <a:pt x="1120" y="4"/>
                          <a:pt x="1105" y="1"/>
                          <a:pt x="1088" y="1"/>
                        </a:cubicBezTo>
                        <a:close/>
                      </a:path>
                    </a:pathLst>
                  </a:custGeom>
                  <a:solidFill>
                    <a:srgbClr val="D07F3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698" name="Google Shape;1698;p6"/>
                <p:cNvSpPr/>
                <p:nvPr/>
              </p:nvSpPr>
              <p:spPr>
                <a:xfrm>
                  <a:off x="3916993" y="3145396"/>
                  <a:ext cx="1393230" cy="1409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51" h="65829" extrusionOk="0">
                      <a:moveTo>
                        <a:pt x="27858" y="0"/>
                      </a:moveTo>
                      <a:cubicBezTo>
                        <a:pt x="26788" y="0"/>
                        <a:pt x="25688" y="64"/>
                        <a:pt x="24557" y="196"/>
                      </a:cubicBezTo>
                      <a:cubicBezTo>
                        <a:pt x="0" y="3070"/>
                        <a:pt x="1723" y="28630"/>
                        <a:pt x="4737" y="39111"/>
                      </a:cubicBezTo>
                      <a:cubicBezTo>
                        <a:pt x="7756" y="49596"/>
                        <a:pt x="3732" y="62376"/>
                        <a:pt x="8758" y="62948"/>
                      </a:cubicBezTo>
                      <a:cubicBezTo>
                        <a:pt x="8946" y="62970"/>
                        <a:pt x="9128" y="62980"/>
                        <a:pt x="9305" y="62980"/>
                      </a:cubicBezTo>
                      <a:cubicBezTo>
                        <a:pt x="13716" y="62980"/>
                        <a:pt x="14727" y="56482"/>
                        <a:pt x="14789" y="56078"/>
                      </a:cubicBezTo>
                      <a:lnTo>
                        <a:pt x="14789" y="56078"/>
                      </a:lnTo>
                      <a:cubicBezTo>
                        <a:pt x="14767" y="56498"/>
                        <a:pt x="14495" y="63672"/>
                        <a:pt x="18954" y="63813"/>
                      </a:cubicBezTo>
                      <a:cubicBezTo>
                        <a:pt x="18993" y="63814"/>
                        <a:pt x="19032" y="63815"/>
                        <a:pt x="19071" y="63815"/>
                      </a:cubicBezTo>
                      <a:cubicBezTo>
                        <a:pt x="23563" y="63815"/>
                        <a:pt x="24267" y="55771"/>
                        <a:pt x="24267" y="55771"/>
                      </a:cubicBezTo>
                      <a:cubicBezTo>
                        <a:pt x="24267" y="55771"/>
                        <a:pt x="24410" y="65252"/>
                        <a:pt x="29326" y="65252"/>
                      </a:cubicBezTo>
                      <a:cubicBezTo>
                        <a:pt x="29362" y="65252"/>
                        <a:pt x="29399" y="65251"/>
                        <a:pt x="29435" y="65250"/>
                      </a:cubicBezTo>
                      <a:cubicBezTo>
                        <a:pt x="31557" y="65186"/>
                        <a:pt x="32758" y="63541"/>
                        <a:pt x="33439" y="61656"/>
                      </a:cubicBezTo>
                      <a:cubicBezTo>
                        <a:pt x="33696" y="60940"/>
                        <a:pt x="33880" y="60191"/>
                        <a:pt x="34007" y="59482"/>
                      </a:cubicBezTo>
                      <a:cubicBezTo>
                        <a:pt x="34180" y="58535"/>
                        <a:pt x="34258" y="57663"/>
                        <a:pt x="34290" y="57031"/>
                      </a:cubicBezTo>
                      <a:cubicBezTo>
                        <a:pt x="34325" y="56435"/>
                        <a:pt x="34318" y="56057"/>
                        <a:pt x="34318" y="56057"/>
                      </a:cubicBezTo>
                      <a:lnTo>
                        <a:pt x="34318" y="56057"/>
                      </a:lnTo>
                      <a:cubicBezTo>
                        <a:pt x="34318" y="56057"/>
                        <a:pt x="34346" y="56403"/>
                        <a:pt x="34428" y="56958"/>
                      </a:cubicBezTo>
                      <a:cubicBezTo>
                        <a:pt x="34739" y="59061"/>
                        <a:pt x="35882" y="64127"/>
                        <a:pt x="39635" y="64244"/>
                      </a:cubicBezTo>
                      <a:cubicBezTo>
                        <a:pt x="39670" y="64245"/>
                        <a:pt x="39705" y="64246"/>
                        <a:pt x="39740" y="64246"/>
                      </a:cubicBezTo>
                      <a:cubicBezTo>
                        <a:pt x="40936" y="64246"/>
                        <a:pt x="41814" y="63613"/>
                        <a:pt x="42459" y="62673"/>
                      </a:cubicBezTo>
                      <a:cubicBezTo>
                        <a:pt x="44305" y="59979"/>
                        <a:pt x="44228" y="54766"/>
                        <a:pt x="44228" y="54765"/>
                      </a:cubicBezTo>
                      <a:lnTo>
                        <a:pt x="44228" y="54765"/>
                      </a:lnTo>
                      <a:cubicBezTo>
                        <a:pt x="44228" y="54765"/>
                        <a:pt x="44277" y="55521"/>
                        <a:pt x="44440" y="56636"/>
                      </a:cubicBezTo>
                      <a:cubicBezTo>
                        <a:pt x="44888" y="59732"/>
                        <a:pt x="46198" y="65610"/>
                        <a:pt x="49682" y="65822"/>
                      </a:cubicBezTo>
                      <a:cubicBezTo>
                        <a:pt x="49759" y="65827"/>
                        <a:pt x="49835" y="65829"/>
                        <a:pt x="49909" y="65829"/>
                      </a:cubicBezTo>
                      <a:cubicBezTo>
                        <a:pt x="53026" y="65829"/>
                        <a:pt x="53921" y="61770"/>
                        <a:pt x="54179" y="59270"/>
                      </a:cubicBezTo>
                      <a:cubicBezTo>
                        <a:pt x="54272" y="58366"/>
                        <a:pt x="54282" y="57663"/>
                        <a:pt x="54282" y="57430"/>
                      </a:cubicBezTo>
                      <a:cubicBezTo>
                        <a:pt x="54282" y="57780"/>
                        <a:pt x="54311" y="59171"/>
                        <a:pt x="54678" y="60671"/>
                      </a:cubicBezTo>
                      <a:cubicBezTo>
                        <a:pt x="54784" y="61095"/>
                        <a:pt x="54911" y="61525"/>
                        <a:pt x="55077" y="61942"/>
                      </a:cubicBezTo>
                      <a:cubicBezTo>
                        <a:pt x="55077" y="61946"/>
                        <a:pt x="55077" y="61949"/>
                        <a:pt x="55080" y="61949"/>
                      </a:cubicBezTo>
                      <a:cubicBezTo>
                        <a:pt x="55105" y="62009"/>
                        <a:pt x="55129" y="62073"/>
                        <a:pt x="55154" y="62133"/>
                      </a:cubicBezTo>
                      <a:cubicBezTo>
                        <a:pt x="55810" y="63682"/>
                        <a:pt x="56951" y="65004"/>
                        <a:pt x="58946" y="65004"/>
                      </a:cubicBezTo>
                      <a:cubicBezTo>
                        <a:pt x="59152" y="65004"/>
                        <a:pt x="59367" y="64990"/>
                        <a:pt x="59592" y="64960"/>
                      </a:cubicBezTo>
                      <a:cubicBezTo>
                        <a:pt x="65050" y="64244"/>
                        <a:pt x="63504" y="44337"/>
                        <a:pt x="61174" y="35588"/>
                      </a:cubicBezTo>
                      <a:cubicBezTo>
                        <a:pt x="60022" y="31267"/>
                        <a:pt x="57060" y="21873"/>
                        <a:pt x="51401" y="13823"/>
                      </a:cubicBezTo>
                      <a:cubicBezTo>
                        <a:pt x="49125" y="10586"/>
                        <a:pt x="46410" y="7564"/>
                        <a:pt x="43200" y="5178"/>
                      </a:cubicBezTo>
                      <a:cubicBezTo>
                        <a:pt x="38985" y="2042"/>
                        <a:pt x="33914" y="0"/>
                        <a:pt x="278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6"/>
                <p:cNvSpPr/>
                <p:nvPr/>
              </p:nvSpPr>
              <p:spPr>
                <a:xfrm>
                  <a:off x="4189257" y="3444237"/>
                  <a:ext cx="925643" cy="4350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19" h="20312" extrusionOk="0">
                      <a:moveTo>
                        <a:pt x="24180" y="18207"/>
                      </a:moveTo>
                      <a:lnTo>
                        <a:pt x="24180" y="18207"/>
                      </a:lnTo>
                      <a:cubicBezTo>
                        <a:pt x="24225" y="18380"/>
                        <a:pt x="24275" y="18556"/>
                        <a:pt x="24328" y="18737"/>
                      </a:cubicBezTo>
                      <a:cubicBezTo>
                        <a:pt x="24458" y="18722"/>
                        <a:pt x="24585" y="18709"/>
                        <a:pt x="24712" y="18694"/>
                      </a:cubicBezTo>
                      <a:cubicBezTo>
                        <a:pt x="24522" y="18543"/>
                        <a:pt x="24346" y="18380"/>
                        <a:pt x="24180" y="18207"/>
                      </a:cubicBezTo>
                      <a:close/>
                      <a:moveTo>
                        <a:pt x="36701" y="1"/>
                      </a:moveTo>
                      <a:cubicBezTo>
                        <a:pt x="30891" y="450"/>
                        <a:pt x="25221" y="1498"/>
                        <a:pt x="19622" y="3150"/>
                      </a:cubicBezTo>
                      <a:cubicBezTo>
                        <a:pt x="16049" y="4202"/>
                        <a:pt x="12469" y="5251"/>
                        <a:pt x="8894" y="6303"/>
                      </a:cubicBezTo>
                      <a:cubicBezTo>
                        <a:pt x="5854" y="7196"/>
                        <a:pt x="2645" y="9057"/>
                        <a:pt x="551" y="11439"/>
                      </a:cubicBezTo>
                      <a:cubicBezTo>
                        <a:pt x="361" y="11662"/>
                        <a:pt x="180" y="11888"/>
                        <a:pt x="11" y="12125"/>
                      </a:cubicBezTo>
                      <a:cubicBezTo>
                        <a:pt x="1" y="13583"/>
                        <a:pt x="226" y="14988"/>
                        <a:pt x="643" y="16258"/>
                      </a:cubicBezTo>
                      <a:cubicBezTo>
                        <a:pt x="1656" y="19372"/>
                        <a:pt x="4671" y="20311"/>
                        <a:pt x="8886" y="20311"/>
                      </a:cubicBezTo>
                      <a:cubicBezTo>
                        <a:pt x="12311" y="20311"/>
                        <a:pt x="16529" y="19690"/>
                        <a:pt x="21112" y="19118"/>
                      </a:cubicBezTo>
                      <a:cubicBezTo>
                        <a:pt x="21317" y="14444"/>
                        <a:pt x="22700" y="10871"/>
                        <a:pt x="23954" y="10871"/>
                      </a:cubicBezTo>
                      <a:cubicBezTo>
                        <a:pt x="24018" y="10871"/>
                        <a:pt x="24081" y="10882"/>
                        <a:pt x="24145" y="10899"/>
                      </a:cubicBezTo>
                      <a:cubicBezTo>
                        <a:pt x="24166" y="10906"/>
                        <a:pt x="24183" y="10914"/>
                        <a:pt x="24201" y="10921"/>
                      </a:cubicBezTo>
                      <a:cubicBezTo>
                        <a:pt x="25168" y="9879"/>
                        <a:pt x="26658" y="9151"/>
                        <a:pt x="28769" y="9151"/>
                      </a:cubicBezTo>
                      <a:cubicBezTo>
                        <a:pt x="29030" y="9151"/>
                        <a:pt x="29299" y="9166"/>
                        <a:pt x="29578" y="9187"/>
                      </a:cubicBezTo>
                      <a:cubicBezTo>
                        <a:pt x="29669" y="9194"/>
                        <a:pt x="29761" y="9205"/>
                        <a:pt x="29856" y="9219"/>
                      </a:cubicBezTo>
                      <a:cubicBezTo>
                        <a:pt x="33528" y="9689"/>
                        <a:pt x="36794" y="13526"/>
                        <a:pt x="38100" y="16078"/>
                      </a:cubicBezTo>
                      <a:cubicBezTo>
                        <a:pt x="40483" y="14998"/>
                        <a:pt x="42340" y="13438"/>
                        <a:pt x="43219" y="11129"/>
                      </a:cubicBezTo>
                      <a:cubicBezTo>
                        <a:pt x="41623" y="7210"/>
                        <a:pt x="39841" y="3831"/>
                        <a:pt x="38050" y="951"/>
                      </a:cubicBezTo>
                      <a:cubicBezTo>
                        <a:pt x="37623" y="626"/>
                        <a:pt x="37172" y="308"/>
                        <a:pt x="367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6"/>
                <p:cNvGrpSpPr/>
                <p:nvPr/>
              </p:nvGrpSpPr>
              <p:grpSpPr>
                <a:xfrm>
                  <a:off x="3982232" y="3414081"/>
                  <a:ext cx="1141913" cy="1141221"/>
                  <a:chOff x="3982232" y="3414081"/>
                  <a:chExt cx="1141913" cy="1141221"/>
                </a:xfrm>
              </p:grpSpPr>
              <p:sp>
                <p:nvSpPr>
                  <p:cNvPr id="1701" name="Google Shape;1701;p6"/>
                  <p:cNvSpPr/>
                  <p:nvPr/>
                </p:nvSpPr>
                <p:spPr>
                  <a:xfrm>
                    <a:off x="4990585" y="3441453"/>
                    <a:ext cx="86291" cy="93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9" h="4361" extrusionOk="0">
                        <a:moveTo>
                          <a:pt x="1275" y="0"/>
                        </a:moveTo>
                        <a:cubicBezTo>
                          <a:pt x="852" y="25"/>
                          <a:pt x="425" y="50"/>
                          <a:pt x="1" y="78"/>
                        </a:cubicBezTo>
                        <a:cubicBezTo>
                          <a:pt x="213" y="406"/>
                          <a:pt x="425" y="742"/>
                          <a:pt x="636" y="1081"/>
                        </a:cubicBezTo>
                        <a:cubicBezTo>
                          <a:pt x="1995" y="2115"/>
                          <a:pt x="3139" y="3231"/>
                          <a:pt x="4029" y="4360"/>
                        </a:cubicBezTo>
                        <a:cubicBezTo>
                          <a:pt x="3193" y="2889"/>
                          <a:pt x="2278" y="1423"/>
                          <a:pt x="1275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6"/>
                  <p:cNvSpPr/>
                  <p:nvPr/>
                </p:nvSpPr>
                <p:spPr>
                  <a:xfrm>
                    <a:off x="5004207" y="3464584"/>
                    <a:ext cx="119938" cy="218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10179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1791" y="2881"/>
                          <a:pt x="3573" y="6260"/>
                          <a:pt x="5169" y="10179"/>
                        </a:cubicBezTo>
                        <a:cubicBezTo>
                          <a:pt x="5250" y="9967"/>
                          <a:pt x="5320" y="9752"/>
                          <a:pt x="5384" y="9529"/>
                        </a:cubicBezTo>
                        <a:cubicBezTo>
                          <a:pt x="5599" y="8778"/>
                          <a:pt x="5589" y="7940"/>
                          <a:pt x="5374" y="7058"/>
                        </a:cubicBezTo>
                        <a:cubicBezTo>
                          <a:pt x="4770" y="5808"/>
                          <a:pt x="4110" y="4545"/>
                          <a:pt x="3393" y="3280"/>
                        </a:cubicBezTo>
                        <a:cubicBezTo>
                          <a:pt x="2503" y="2151"/>
                          <a:pt x="1359" y="1035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6"/>
                  <p:cNvSpPr/>
                  <p:nvPr/>
                </p:nvSpPr>
                <p:spPr>
                  <a:xfrm>
                    <a:off x="3982232" y="3415752"/>
                    <a:ext cx="1008357" cy="11271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81" h="52627" extrusionOk="0">
                        <a:moveTo>
                          <a:pt x="46227" y="1"/>
                        </a:moveTo>
                        <a:cubicBezTo>
                          <a:pt x="45619" y="43"/>
                          <a:pt x="44998" y="92"/>
                          <a:pt x="44363" y="149"/>
                        </a:cubicBezTo>
                        <a:cubicBezTo>
                          <a:pt x="45065" y="522"/>
                          <a:pt x="45736" y="918"/>
                          <a:pt x="46367" y="1331"/>
                        </a:cubicBezTo>
                        <a:cubicBezTo>
                          <a:pt x="46605" y="1314"/>
                          <a:pt x="46841" y="1296"/>
                          <a:pt x="47081" y="1278"/>
                        </a:cubicBezTo>
                        <a:cubicBezTo>
                          <a:pt x="46795" y="840"/>
                          <a:pt x="46512" y="413"/>
                          <a:pt x="46227" y="1"/>
                        </a:cubicBezTo>
                        <a:close/>
                        <a:moveTo>
                          <a:pt x="10697" y="8438"/>
                        </a:moveTo>
                        <a:cubicBezTo>
                          <a:pt x="9268" y="9031"/>
                          <a:pt x="7919" y="9627"/>
                          <a:pt x="6648" y="10227"/>
                        </a:cubicBezTo>
                        <a:cubicBezTo>
                          <a:pt x="4142" y="11407"/>
                          <a:pt x="1935" y="12596"/>
                          <a:pt x="4" y="13748"/>
                        </a:cubicBezTo>
                        <a:lnTo>
                          <a:pt x="4" y="14026"/>
                        </a:lnTo>
                        <a:cubicBezTo>
                          <a:pt x="0" y="18856"/>
                          <a:pt x="791" y="23350"/>
                          <a:pt x="1691" y="26488"/>
                        </a:cubicBezTo>
                        <a:cubicBezTo>
                          <a:pt x="2825" y="30421"/>
                          <a:pt x="2966" y="34676"/>
                          <a:pt x="2966" y="38488"/>
                        </a:cubicBezTo>
                        <a:cubicBezTo>
                          <a:pt x="2966" y="39759"/>
                          <a:pt x="2949" y="40980"/>
                          <a:pt x="2949" y="42124"/>
                        </a:cubicBezTo>
                        <a:cubicBezTo>
                          <a:pt x="2949" y="46699"/>
                          <a:pt x="3199" y="50039"/>
                          <a:pt x="5712" y="50325"/>
                        </a:cubicBezTo>
                        <a:cubicBezTo>
                          <a:pt x="5900" y="50350"/>
                          <a:pt x="6079" y="50357"/>
                          <a:pt x="6256" y="50357"/>
                        </a:cubicBezTo>
                        <a:cubicBezTo>
                          <a:pt x="10669" y="50357"/>
                          <a:pt x="11682" y="43861"/>
                          <a:pt x="11743" y="43455"/>
                        </a:cubicBezTo>
                        <a:lnTo>
                          <a:pt x="11743" y="43455"/>
                        </a:lnTo>
                        <a:cubicBezTo>
                          <a:pt x="11739" y="43509"/>
                          <a:pt x="11732" y="43681"/>
                          <a:pt x="11732" y="43939"/>
                        </a:cubicBezTo>
                        <a:cubicBezTo>
                          <a:pt x="11732" y="45637"/>
                          <a:pt x="12036" y="51066"/>
                          <a:pt x="15908" y="51190"/>
                        </a:cubicBezTo>
                        <a:lnTo>
                          <a:pt x="16028" y="51190"/>
                        </a:lnTo>
                        <a:cubicBezTo>
                          <a:pt x="20515" y="51190"/>
                          <a:pt x="21221" y="43148"/>
                          <a:pt x="21221" y="43148"/>
                        </a:cubicBezTo>
                        <a:cubicBezTo>
                          <a:pt x="21221" y="43148"/>
                          <a:pt x="21363" y="52627"/>
                          <a:pt x="26280" y="52627"/>
                        </a:cubicBezTo>
                        <a:lnTo>
                          <a:pt x="26389" y="52627"/>
                        </a:lnTo>
                        <a:cubicBezTo>
                          <a:pt x="28511" y="52563"/>
                          <a:pt x="29712" y="50918"/>
                          <a:pt x="30393" y="49033"/>
                        </a:cubicBezTo>
                        <a:cubicBezTo>
                          <a:pt x="29980" y="48736"/>
                          <a:pt x="29503" y="48557"/>
                          <a:pt x="28985" y="48557"/>
                        </a:cubicBezTo>
                        <a:cubicBezTo>
                          <a:pt x="28858" y="48557"/>
                          <a:pt x="28731" y="48567"/>
                          <a:pt x="28600" y="48588"/>
                        </a:cubicBezTo>
                        <a:cubicBezTo>
                          <a:pt x="28053" y="48680"/>
                          <a:pt x="27533" y="48956"/>
                          <a:pt x="26990" y="48956"/>
                        </a:cubicBezTo>
                        <a:cubicBezTo>
                          <a:pt x="26937" y="48956"/>
                          <a:pt x="26884" y="48956"/>
                          <a:pt x="26831" y="48948"/>
                        </a:cubicBezTo>
                        <a:cubicBezTo>
                          <a:pt x="26167" y="48878"/>
                          <a:pt x="25648" y="48359"/>
                          <a:pt x="25224" y="47847"/>
                        </a:cubicBezTo>
                        <a:cubicBezTo>
                          <a:pt x="23382" y="45619"/>
                          <a:pt x="22174" y="42880"/>
                          <a:pt x="21775" y="40017"/>
                        </a:cubicBezTo>
                        <a:cubicBezTo>
                          <a:pt x="20600" y="42026"/>
                          <a:pt x="19421" y="44034"/>
                          <a:pt x="18245" y="46043"/>
                        </a:cubicBezTo>
                        <a:cubicBezTo>
                          <a:pt x="17934" y="46572"/>
                          <a:pt x="17483" y="47180"/>
                          <a:pt x="16893" y="47180"/>
                        </a:cubicBezTo>
                        <a:cubicBezTo>
                          <a:pt x="16851" y="47180"/>
                          <a:pt x="16808" y="47176"/>
                          <a:pt x="16766" y="47169"/>
                        </a:cubicBezTo>
                        <a:cubicBezTo>
                          <a:pt x="16336" y="47109"/>
                          <a:pt x="16028" y="46735"/>
                          <a:pt x="15774" y="46385"/>
                        </a:cubicBezTo>
                        <a:cubicBezTo>
                          <a:pt x="13938" y="43851"/>
                          <a:pt x="12547" y="40991"/>
                          <a:pt x="11689" y="37980"/>
                        </a:cubicBezTo>
                        <a:cubicBezTo>
                          <a:pt x="10930" y="40832"/>
                          <a:pt x="9522" y="43081"/>
                          <a:pt x="7609" y="45330"/>
                        </a:cubicBezTo>
                        <a:cubicBezTo>
                          <a:pt x="7580" y="45334"/>
                          <a:pt x="7552" y="45334"/>
                          <a:pt x="7524" y="45334"/>
                        </a:cubicBezTo>
                        <a:cubicBezTo>
                          <a:pt x="6680" y="45334"/>
                          <a:pt x="6394" y="44115"/>
                          <a:pt x="6433" y="43233"/>
                        </a:cubicBezTo>
                        <a:cubicBezTo>
                          <a:pt x="6708" y="36535"/>
                          <a:pt x="6987" y="30273"/>
                          <a:pt x="7266" y="23576"/>
                        </a:cubicBezTo>
                        <a:cubicBezTo>
                          <a:pt x="7410" y="20060"/>
                          <a:pt x="7661" y="16268"/>
                          <a:pt x="9677" y="13455"/>
                        </a:cubicBezTo>
                        <a:cubicBezTo>
                          <a:pt x="9691" y="11816"/>
                          <a:pt x="10006" y="10111"/>
                          <a:pt x="10697" y="8438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6"/>
                  <p:cNvSpPr/>
                  <p:nvPr/>
                </p:nvSpPr>
                <p:spPr>
                  <a:xfrm>
                    <a:off x="4189471" y="3418922"/>
                    <a:ext cx="785851" cy="285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92" h="13307" extrusionOk="0">
                        <a:moveTo>
                          <a:pt x="34687" y="1"/>
                        </a:moveTo>
                        <a:cubicBezTo>
                          <a:pt x="28409" y="565"/>
                          <a:pt x="20841" y="1836"/>
                          <a:pt x="12205" y="4375"/>
                        </a:cubicBezTo>
                        <a:cubicBezTo>
                          <a:pt x="8019" y="5606"/>
                          <a:pt x="4304" y="6931"/>
                          <a:pt x="1021" y="8290"/>
                        </a:cubicBezTo>
                        <a:cubicBezTo>
                          <a:pt x="330" y="9963"/>
                          <a:pt x="15" y="11668"/>
                          <a:pt x="1" y="13307"/>
                        </a:cubicBezTo>
                        <a:cubicBezTo>
                          <a:pt x="170" y="13070"/>
                          <a:pt x="351" y="12844"/>
                          <a:pt x="541" y="12621"/>
                        </a:cubicBezTo>
                        <a:cubicBezTo>
                          <a:pt x="2635" y="10239"/>
                          <a:pt x="5844" y="8378"/>
                          <a:pt x="8884" y="7485"/>
                        </a:cubicBezTo>
                        <a:cubicBezTo>
                          <a:pt x="12459" y="6433"/>
                          <a:pt x="16039" y="5384"/>
                          <a:pt x="19612" y="4332"/>
                        </a:cubicBezTo>
                        <a:cubicBezTo>
                          <a:pt x="25211" y="2680"/>
                          <a:pt x="30881" y="1632"/>
                          <a:pt x="36691" y="1183"/>
                        </a:cubicBezTo>
                        <a:cubicBezTo>
                          <a:pt x="36060" y="770"/>
                          <a:pt x="35389" y="374"/>
                          <a:pt x="34687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5" name="Google Shape;1705;p6"/>
                  <p:cNvSpPr/>
                  <p:nvPr/>
                </p:nvSpPr>
                <p:spPr>
                  <a:xfrm>
                    <a:off x="4972294" y="3414081"/>
                    <a:ext cx="45619" cy="290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30" h="1357" extrusionOk="0">
                        <a:moveTo>
                          <a:pt x="1201" y="1"/>
                        </a:moveTo>
                        <a:cubicBezTo>
                          <a:pt x="806" y="25"/>
                          <a:pt x="407" y="50"/>
                          <a:pt x="1" y="79"/>
                        </a:cubicBezTo>
                        <a:cubicBezTo>
                          <a:pt x="286" y="491"/>
                          <a:pt x="569" y="918"/>
                          <a:pt x="855" y="1356"/>
                        </a:cubicBezTo>
                        <a:cubicBezTo>
                          <a:pt x="1279" y="1328"/>
                          <a:pt x="1706" y="1303"/>
                          <a:pt x="2129" y="1278"/>
                        </a:cubicBezTo>
                        <a:cubicBezTo>
                          <a:pt x="1829" y="848"/>
                          <a:pt x="1518" y="424"/>
                          <a:pt x="120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6" name="Google Shape;1706;p6"/>
                  <p:cNvSpPr/>
                  <p:nvPr/>
                </p:nvSpPr>
                <p:spPr>
                  <a:xfrm>
                    <a:off x="4654346" y="4364387"/>
                    <a:ext cx="172047" cy="156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33" h="7330" extrusionOk="0">
                        <a:moveTo>
                          <a:pt x="198" y="0"/>
                        </a:moveTo>
                        <a:cubicBezTo>
                          <a:pt x="124" y="7"/>
                          <a:pt x="61" y="21"/>
                          <a:pt x="1" y="43"/>
                        </a:cubicBezTo>
                        <a:cubicBezTo>
                          <a:pt x="312" y="2146"/>
                          <a:pt x="1455" y="7212"/>
                          <a:pt x="5208" y="7329"/>
                        </a:cubicBezTo>
                        <a:lnTo>
                          <a:pt x="5314" y="7329"/>
                        </a:lnTo>
                        <a:cubicBezTo>
                          <a:pt x="6510" y="7329"/>
                          <a:pt x="7386" y="6697"/>
                          <a:pt x="8032" y="5758"/>
                        </a:cubicBezTo>
                        <a:lnTo>
                          <a:pt x="8032" y="5758"/>
                        </a:lnTo>
                        <a:cubicBezTo>
                          <a:pt x="7636" y="5847"/>
                          <a:pt x="7234" y="5892"/>
                          <a:pt x="6828" y="5892"/>
                        </a:cubicBezTo>
                        <a:cubicBezTo>
                          <a:pt x="5236" y="5892"/>
                          <a:pt x="3637" y="5214"/>
                          <a:pt x="2616" y="3989"/>
                        </a:cubicBezTo>
                        <a:cubicBezTo>
                          <a:pt x="2080" y="3343"/>
                          <a:pt x="961" y="0"/>
                          <a:pt x="216" y="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6"/>
                  <p:cNvSpPr/>
                  <p:nvPr/>
                </p:nvSpPr>
                <p:spPr>
                  <a:xfrm>
                    <a:off x="4868782" y="4358390"/>
                    <a:ext cx="208628" cy="196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1" h="9194" extrusionOk="0">
                        <a:moveTo>
                          <a:pt x="1" y="1"/>
                        </a:moveTo>
                        <a:cubicBezTo>
                          <a:pt x="449" y="3097"/>
                          <a:pt x="1759" y="8975"/>
                          <a:pt x="5243" y="9187"/>
                        </a:cubicBezTo>
                        <a:cubicBezTo>
                          <a:pt x="5321" y="9190"/>
                          <a:pt x="5395" y="9194"/>
                          <a:pt x="5469" y="9194"/>
                        </a:cubicBezTo>
                        <a:cubicBezTo>
                          <a:pt x="8586" y="9194"/>
                          <a:pt x="9483" y="5134"/>
                          <a:pt x="9740" y="2635"/>
                        </a:cubicBezTo>
                        <a:cubicBezTo>
                          <a:pt x="9706" y="2543"/>
                          <a:pt x="9670" y="2451"/>
                          <a:pt x="9639" y="2360"/>
                        </a:cubicBezTo>
                        <a:cubicBezTo>
                          <a:pt x="8862" y="2935"/>
                          <a:pt x="8851" y="4064"/>
                          <a:pt x="8541" y="4983"/>
                        </a:cubicBezTo>
                        <a:cubicBezTo>
                          <a:pt x="8145" y="6148"/>
                          <a:pt x="7033" y="7108"/>
                          <a:pt x="5815" y="7108"/>
                        </a:cubicBezTo>
                        <a:cubicBezTo>
                          <a:pt x="5758" y="7108"/>
                          <a:pt x="5699" y="7104"/>
                          <a:pt x="5639" y="7101"/>
                        </a:cubicBezTo>
                        <a:cubicBezTo>
                          <a:pt x="4466" y="7012"/>
                          <a:pt x="3531" y="6105"/>
                          <a:pt x="2804" y="5177"/>
                        </a:cubicBezTo>
                        <a:cubicBezTo>
                          <a:pt x="1579" y="3619"/>
                          <a:pt x="653" y="1865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alpha val="41176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8" name="Google Shape;1708;p6"/>
                <p:cNvGrpSpPr/>
                <p:nvPr/>
              </p:nvGrpSpPr>
              <p:grpSpPr>
                <a:xfrm>
                  <a:off x="4525091" y="3471324"/>
                  <a:ext cx="507253" cy="478138"/>
                  <a:chOff x="4525091" y="3471324"/>
                  <a:chExt cx="507253" cy="478138"/>
                </a:xfrm>
              </p:grpSpPr>
              <p:grpSp>
                <p:nvGrpSpPr>
                  <p:cNvPr id="1709" name="Google Shape;1709;p6"/>
                  <p:cNvGrpSpPr/>
                  <p:nvPr/>
                </p:nvGrpSpPr>
                <p:grpSpPr>
                  <a:xfrm rot="-989914">
                    <a:off x="4538880" y="3512678"/>
                    <a:ext cx="311869" cy="142322"/>
                    <a:chOff x="2840090" y="2999408"/>
                    <a:chExt cx="386590" cy="176422"/>
                  </a:xfrm>
                </p:grpSpPr>
                <p:sp>
                  <p:nvSpPr>
                    <p:cNvPr id="1710" name="Google Shape;1710;p6"/>
                    <p:cNvSpPr/>
                    <p:nvPr/>
                  </p:nvSpPr>
                  <p:spPr>
                    <a:xfrm>
                      <a:off x="2840090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7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7" y="3428"/>
                            <a:pt x="909" y="3428"/>
                          </a:cubicBezTo>
                          <a:cubicBezTo>
                            <a:pt x="1411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11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11" name="Google Shape;1711;p6"/>
                    <p:cNvSpPr/>
                    <p:nvPr/>
                  </p:nvSpPr>
                  <p:spPr>
                    <a:xfrm>
                      <a:off x="3133298" y="2999408"/>
                      <a:ext cx="93382" cy="1764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5" h="3429" extrusionOk="0">
                          <a:moveTo>
                            <a:pt x="909" y="1"/>
                          </a:moveTo>
                          <a:cubicBezTo>
                            <a:pt x="408" y="1"/>
                            <a:pt x="0" y="768"/>
                            <a:pt x="0" y="1715"/>
                          </a:cubicBezTo>
                          <a:cubicBezTo>
                            <a:pt x="0" y="2661"/>
                            <a:pt x="408" y="3428"/>
                            <a:pt x="909" y="3428"/>
                          </a:cubicBezTo>
                          <a:cubicBezTo>
                            <a:pt x="1408" y="3428"/>
                            <a:pt x="1815" y="2661"/>
                            <a:pt x="1815" y="1715"/>
                          </a:cubicBezTo>
                          <a:cubicBezTo>
                            <a:pt x="1815" y="768"/>
                            <a:pt x="1408" y="1"/>
                            <a:pt x="90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12" name="Google Shape;1712;p6"/>
                  <p:cNvGrpSpPr/>
                  <p:nvPr/>
                </p:nvGrpSpPr>
                <p:grpSpPr>
                  <a:xfrm>
                    <a:off x="4592661" y="3635649"/>
                    <a:ext cx="439683" cy="313813"/>
                    <a:chOff x="4592661" y="3635649"/>
                    <a:chExt cx="439683" cy="313813"/>
                  </a:xfrm>
                </p:grpSpPr>
                <p:grpSp>
                  <p:nvGrpSpPr>
                    <p:cNvPr id="1713" name="Google Shape;1713;p6"/>
                    <p:cNvGrpSpPr/>
                    <p:nvPr/>
                  </p:nvGrpSpPr>
                  <p:grpSpPr>
                    <a:xfrm>
                      <a:off x="4676128" y="3635649"/>
                      <a:ext cx="356216" cy="231438"/>
                      <a:chOff x="4676128" y="3640274"/>
                      <a:chExt cx="356216" cy="231438"/>
                    </a:xfrm>
                  </p:grpSpPr>
                  <p:sp>
                    <p:nvSpPr>
                      <p:cNvPr id="1714" name="Google Shape;1714;p6"/>
                      <p:cNvSpPr/>
                      <p:nvPr/>
                    </p:nvSpPr>
                    <p:spPr>
                      <a:xfrm>
                        <a:off x="4676128" y="3640274"/>
                        <a:ext cx="356216" cy="23143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632" h="10806" extrusionOk="0">
                            <a:moveTo>
                              <a:pt x="6037" y="0"/>
                            </a:moveTo>
                            <a:cubicBezTo>
                              <a:pt x="1986" y="0"/>
                              <a:pt x="229" y="2671"/>
                              <a:pt x="61" y="5097"/>
                            </a:cubicBezTo>
                            <a:cubicBezTo>
                              <a:pt x="53" y="5199"/>
                              <a:pt x="50" y="5302"/>
                              <a:pt x="50" y="5404"/>
                            </a:cubicBezTo>
                            <a:cubicBezTo>
                              <a:pt x="0" y="8387"/>
                              <a:pt x="2334" y="10806"/>
                              <a:pt x="5875" y="10806"/>
                            </a:cubicBezTo>
                            <a:cubicBezTo>
                              <a:pt x="6069" y="10806"/>
                              <a:pt x="6267" y="10801"/>
                              <a:pt x="6471" y="10798"/>
                            </a:cubicBezTo>
                            <a:cubicBezTo>
                              <a:pt x="10114" y="10734"/>
                              <a:pt x="15177" y="10102"/>
                              <a:pt x="15890" y="9082"/>
                            </a:cubicBezTo>
                            <a:cubicBezTo>
                              <a:pt x="16632" y="8023"/>
                              <a:pt x="12279" y="726"/>
                              <a:pt x="7124" y="66"/>
                            </a:cubicBezTo>
                            <a:cubicBezTo>
                              <a:pt x="7029" y="52"/>
                              <a:pt x="6937" y="41"/>
                              <a:pt x="6846" y="34"/>
                            </a:cubicBezTo>
                            <a:cubicBezTo>
                              <a:pt x="6566" y="11"/>
                              <a:pt x="6297" y="0"/>
                              <a:pt x="6037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715" name="Google Shape;1715;p6"/>
                      <p:cNvSpPr/>
                      <p:nvPr/>
                    </p:nvSpPr>
                    <p:spPr>
                      <a:xfrm>
                        <a:off x="4677178" y="3640274"/>
                        <a:ext cx="355166" cy="20055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583" h="9364" extrusionOk="0">
                            <a:moveTo>
                              <a:pt x="5988" y="0"/>
                            </a:moveTo>
                            <a:cubicBezTo>
                              <a:pt x="1937" y="0"/>
                              <a:pt x="180" y="2671"/>
                              <a:pt x="12" y="5097"/>
                            </a:cubicBezTo>
                            <a:cubicBezTo>
                              <a:pt x="4" y="5199"/>
                              <a:pt x="1" y="5302"/>
                              <a:pt x="1" y="5404"/>
                            </a:cubicBezTo>
                            <a:cubicBezTo>
                              <a:pt x="611" y="6085"/>
                              <a:pt x="1741" y="6851"/>
                              <a:pt x="3249" y="7522"/>
                            </a:cubicBezTo>
                            <a:cubicBezTo>
                              <a:pt x="5542" y="8549"/>
                              <a:pt x="8711" y="9364"/>
                              <a:pt x="12260" y="9364"/>
                            </a:cubicBezTo>
                            <a:cubicBezTo>
                              <a:pt x="13419" y="9364"/>
                              <a:pt x="14618" y="9277"/>
                              <a:pt x="15841" y="9082"/>
                            </a:cubicBezTo>
                            <a:cubicBezTo>
                              <a:pt x="16583" y="8023"/>
                              <a:pt x="12230" y="726"/>
                              <a:pt x="7075" y="66"/>
                            </a:cubicBezTo>
                            <a:cubicBezTo>
                              <a:pt x="6980" y="52"/>
                              <a:pt x="6888" y="41"/>
                              <a:pt x="6797" y="34"/>
                            </a:cubicBezTo>
                            <a:cubicBezTo>
                              <a:pt x="6517" y="11"/>
                              <a:pt x="6248" y="0"/>
                              <a:pt x="5988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716" name="Google Shape;1716;p6"/>
                      <p:cNvSpPr/>
                      <p:nvPr/>
                    </p:nvSpPr>
                    <p:spPr>
                      <a:xfrm rot="-2700000" flipH="1">
                        <a:off x="4837770" y="3763038"/>
                        <a:ext cx="45629" cy="5114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sp>
                    <p:nvSpPr>
                      <p:cNvPr id="1717" name="Google Shape;1717;p6"/>
                      <p:cNvSpPr/>
                      <p:nvPr/>
                    </p:nvSpPr>
                    <p:spPr>
                      <a:xfrm rot="-1688411">
                        <a:off x="4900394" y="3714976"/>
                        <a:ext cx="45628" cy="51143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014" h="2257" extrusionOk="0">
                            <a:moveTo>
                              <a:pt x="933" y="1"/>
                            </a:moveTo>
                            <a:cubicBezTo>
                              <a:pt x="310" y="1"/>
                              <a:pt x="1" y="2256"/>
                              <a:pt x="1" y="2256"/>
                            </a:cubicBezTo>
                            <a:cubicBezTo>
                              <a:pt x="1" y="2256"/>
                              <a:pt x="2014" y="947"/>
                              <a:pt x="1209" y="142"/>
                            </a:cubicBezTo>
                            <a:cubicBezTo>
                              <a:pt x="1111" y="44"/>
                              <a:pt x="1019" y="1"/>
                              <a:pt x="933" y="1"/>
                            </a:cubicBezTo>
                            <a:close/>
                          </a:path>
                        </a:pathLst>
                      </a:custGeom>
                      <a:solidFill>
                        <a:srgbClr val="BF5E2E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718" name="Google Shape;1718;p6"/>
                    <p:cNvGrpSpPr/>
                    <p:nvPr/>
                  </p:nvGrpSpPr>
                  <p:grpSpPr>
                    <a:xfrm flipH="1">
                      <a:off x="4592661" y="3649583"/>
                      <a:ext cx="159764" cy="299879"/>
                      <a:chOff x="3361577" y="3279446"/>
                      <a:chExt cx="450548" cy="845684"/>
                    </a:xfrm>
                  </p:grpSpPr>
                  <p:sp>
                    <p:nvSpPr>
                      <p:cNvPr id="1719" name="Google Shape;1719;p6"/>
                      <p:cNvSpPr/>
                      <p:nvPr/>
                    </p:nvSpPr>
                    <p:spPr>
                      <a:xfrm>
                        <a:off x="3361577" y="3279446"/>
                        <a:ext cx="450548" cy="84568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8757" h="16437" extrusionOk="0">
                            <a:moveTo>
                              <a:pt x="653" y="1"/>
                            </a:moveTo>
                            <a:cubicBezTo>
                              <a:pt x="653" y="1"/>
                              <a:pt x="2418" y="2422"/>
                              <a:pt x="2317" y="6051"/>
                            </a:cubicBezTo>
                            <a:cubicBezTo>
                              <a:pt x="2216" y="9680"/>
                              <a:pt x="1" y="16231"/>
                              <a:pt x="4333" y="16433"/>
                            </a:cubicBezTo>
                            <a:cubicBezTo>
                              <a:pt x="4394" y="16435"/>
                              <a:pt x="4455" y="16437"/>
                              <a:pt x="4514" y="16437"/>
                            </a:cubicBezTo>
                            <a:cubicBezTo>
                              <a:pt x="8671" y="16437"/>
                              <a:pt x="8757" y="9543"/>
                              <a:pt x="7861" y="7057"/>
                            </a:cubicBezTo>
                            <a:cubicBezTo>
                              <a:pt x="6955" y="4536"/>
                              <a:pt x="4384" y="1614"/>
                              <a:pt x="653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</a:pPr>
                        <a:endParaRPr sz="14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endParaRPr>
                      </a:p>
                    </p:txBody>
                  </p:sp>
                  <p:grpSp>
                    <p:nvGrpSpPr>
                      <p:cNvPr id="1720" name="Google Shape;1720;p6"/>
                      <p:cNvGrpSpPr/>
                      <p:nvPr/>
                    </p:nvGrpSpPr>
                    <p:grpSpPr>
                      <a:xfrm>
                        <a:off x="3493029" y="3385019"/>
                        <a:ext cx="268514" cy="686435"/>
                        <a:chOff x="3493029" y="3385019"/>
                        <a:chExt cx="268514" cy="686435"/>
                      </a:xfrm>
                    </p:grpSpPr>
                    <p:sp>
                      <p:nvSpPr>
                        <p:cNvPr id="1721" name="Google Shape;1721;p6"/>
                        <p:cNvSpPr/>
                        <p:nvPr/>
                      </p:nvSpPr>
                      <p:spPr>
                        <a:xfrm>
                          <a:off x="3545662" y="3598482"/>
                          <a:ext cx="28658" cy="6832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7" h="1328" extrusionOk="0">
                              <a:moveTo>
                                <a:pt x="152" y="0"/>
                              </a:moveTo>
                              <a:cubicBezTo>
                                <a:pt x="140" y="0"/>
                                <a:pt x="128" y="2"/>
                                <a:pt x="116" y="5"/>
                              </a:cubicBezTo>
                              <a:cubicBezTo>
                                <a:pt x="58" y="21"/>
                                <a:pt x="1" y="86"/>
                                <a:pt x="8" y="149"/>
                              </a:cubicBezTo>
                              <a:cubicBezTo>
                                <a:pt x="21" y="324"/>
                                <a:pt x="55" y="476"/>
                                <a:pt x="55" y="667"/>
                              </a:cubicBezTo>
                              <a:cubicBezTo>
                                <a:pt x="58" y="755"/>
                                <a:pt x="49" y="843"/>
                                <a:pt x="38" y="934"/>
                              </a:cubicBezTo>
                              <a:cubicBezTo>
                                <a:pt x="28" y="1035"/>
                                <a:pt x="35" y="1159"/>
                                <a:pt x="99" y="1247"/>
                              </a:cubicBezTo>
                              <a:cubicBezTo>
                                <a:pt x="139" y="1300"/>
                                <a:pt x="191" y="1328"/>
                                <a:pt x="246" y="1328"/>
                              </a:cubicBezTo>
                              <a:cubicBezTo>
                                <a:pt x="288" y="1328"/>
                                <a:pt x="331" y="1312"/>
                                <a:pt x="372" y="1281"/>
                              </a:cubicBezTo>
                              <a:cubicBezTo>
                                <a:pt x="557" y="1129"/>
                                <a:pt x="489" y="826"/>
                                <a:pt x="456" y="624"/>
                              </a:cubicBezTo>
                              <a:cubicBezTo>
                                <a:pt x="425" y="439"/>
                                <a:pt x="378" y="237"/>
                                <a:pt x="284" y="75"/>
                              </a:cubicBezTo>
                              <a:cubicBezTo>
                                <a:pt x="257" y="29"/>
                                <a:pt x="205" y="0"/>
                                <a:pt x="15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22" name="Google Shape;1722;p6"/>
                        <p:cNvSpPr/>
                        <p:nvPr/>
                      </p:nvSpPr>
                      <p:spPr>
                        <a:xfrm>
                          <a:off x="3541031" y="3778039"/>
                          <a:ext cx="31076" cy="9883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04" h="1921" extrusionOk="0">
                              <a:moveTo>
                                <a:pt x="334" y="0"/>
                              </a:moveTo>
                              <a:cubicBezTo>
                                <a:pt x="326" y="0"/>
                                <a:pt x="318" y="1"/>
                                <a:pt x="310" y="2"/>
                              </a:cubicBezTo>
                              <a:cubicBezTo>
                                <a:pt x="219" y="16"/>
                                <a:pt x="145" y="93"/>
                                <a:pt x="145" y="191"/>
                              </a:cubicBezTo>
                              <a:cubicBezTo>
                                <a:pt x="151" y="470"/>
                                <a:pt x="125" y="726"/>
                                <a:pt x="94" y="992"/>
                              </a:cubicBezTo>
                              <a:cubicBezTo>
                                <a:pt x="92" y="1003"/>
                                <a:pt x="91" y="1008"/>
                                <a:pt x="91" y="1008"/>
                              </a:cubicBezTo>
                              <a:cubicBezTo>
                                <a:pt x="91" y="1008"/>
                                <a:pt x="91" y="1005"/>
                                <a:pt x="91" y="999"/>
                              </a:cubicBezTo>
                              <a:cubicBezTo>
                                <a:pt x="91" y="1015"/>
                                <a:pt x="88" y="1035"/>
                                <a:pt x="84" y="1055"/>
                              </a:cubicBezTo>
                              <a:cubicBezTo>
                                <a:pt x="81" y="1083"/>
                                <a:pt x="74" y="1113"/>
                                <a:pt x="71" y="1140"/>
                              </a:cubicBezTo>
                              <a:cubicBezTo>
                                <a:pt x="58" y="1224"/>
                                <a:pt x="41" y="1305"/>
                                <a:pt x="30" y="1386"/>
                              </a:cubicBezTo>
                              <a:cubicBezTo>
                                <a:pt x="30" y="1389"/>
                                <a:pt x="24" y="1436"/>
                                <a:pt x="24" y="1443"/>
                              </a:cubicBezTo>
                              <a:cubicBezTo>
                                <a:pt x="17" y="1490"/>
                                <a:pt x="10" y="1537"/>
                                <a:pt x="7" y="1588"/>
                              </a:cubicBezTo>
                              <a:cubicBezTo>
                                <a:pt x="0" y="1689"/>
                                <a:pt x="21" y="1787"/>
                                <a:pt x="98" y="1857"/>
                              </a:cubicBezTo>
                              <a:cubicBezTo>
                                <a:pt x="138" y="1895"/>
                                <a:pt x="194" y="1921"/>
                                <a:pt x="251" y="1921"/>
                              </a:cubicBezTo>
                              <a:cubicBezTo>
                                <a:pt x="271" y="1921"/>
                                <a:pt x="291" y="1918"/>
                                <a:pt x="310" y="1911"/>
                              </a:cubicBezTo>
                              <a:cubicBezTo>
                                <a:pt x="509" y="1840"/>
                                <a:pt x="542" y="1645"/>
                                <a:pt x="569" y="1459"/>
                              </a:cubicBezTo>
                              <a:cubicBezTo>
                                <a:pt x="596" y="1312"/>
                                <a:pt x="599" y="1156"/>
                                <a:pt x="599" y="1009"/>
                              </a:cubicBezTo>
                              <a:cubicBezTo>
                                <a:pt x="603" y="719"/>
                                <a:pt x="563" y="423"/>
                                <a:pt x="518" y="140"/>
                              </a:cubicBezTo>
                              <a:cubicBezTo>
                                <a:pt x="507" y="54"/>
                                <a:pt x="414" y="0"/>
                                <a:pt x="33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23" name="Google Shape;1723;p6"/>
                        <p:cNvSpPr/>
                        <p:nvPr/>
                      </p:nvSpPr>
                      <p:spPr>
                        <a:xfrm>
                          <a:off x="3554511" y="3950291"/>
                          <a:ext cx="38124" cy="77998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741" h="1516" extrusionOk="0">
                              <a:moveTo>
                                <a:pt x="319" y="1"/>
                              </a:moveTo>
                              <a:cubicBezTo>
                                <a:pt x="254" y="1"/>
                                <a:pt x="190" y="29"/>
                                <a:pt x="159" y="91"/>
                              </a:cubicBezTo>
                              <a:cubicBezTo>
                                <a:pt x="105" y="202"/>
                                <a:pt x="58" y="323"/>
                                <a:pt x="31" y="441"/>
                              </a:cubicBezTo>
                              <a:cubicBezTo>
                                <a:pt x="1" y="586"/>
                                <a:pt x="4" y="724"/>
                                <a:pt x="28" y="869"/>
                              </a:cubicBezTo>
                              <a:cubicBezTo>
                                <a:pt x="45" y="993"/>
                                <a:pt x="85" y="1118"/>
                                <a:pt x="146" y="1229"/>
                              </a:cubicBezTo>
                              <a:cubicBezTo>
                                <a:pt x="179" y="1293"/>
                                <a:pt x="230" y="1350"/>
                                <a:pt x="280" y="1400"/>
                              </a:cubicBezTo>
                              <a:cubicBezTo>
                                <a:pt x="354" y="1478"/>
                                <a:pt x="438" y="1505"/>
                                <a:pt x="543" y="1515"/>
                              </a:cubicBezTo>
                              <a:cubicBezTo>
                                <a:pt x="546" y="1515"/>
                                <a:pt x="548" y="1515"/>
                                <a:pt x="551" y="1515"/>
                              </a:cubicBezTo>
                              <a:cubicBezTo>
                                <a:pt x="609" y="1515"/>
                                <a:pt x="662" y="1482"/>
                                <a:pt x="694" y="1438"/>
                              </a:cubicBezTo>
                              <a:cubicBezTo>
                                <a:pt x="735" y="1388"/>
                                <a:pt x="741" y="1333"/>
                                <a:pt x="731" y="1270"/>
                              </a:cubicBezTo>
                              <a:cubicBezTo>
                                <a:pt x="714" y="1161"/>
                                <a:pt x="647" y="1071"/>
                                <a:pt x="593" y="976"/>
                              </a:cubicBezTo>
                              <a:cubicBezTo>
                                <a:pt x="566" y="936"/>
                                <a:pt x="543" y="896"/>
                                <a:pt x="519" y="852"/>
                              </a:cubicBezTo>
                              <a:cubicBezTo>
                                <a:pt x="519" y="849"/>
                                <a:pt x="516" y="845"/>
                                <a:pt x="516" y="838"/>
                              </a:cubicBezTo>
                              <a:cubicBezTo>
                                <a:pt x="512" y="832"/>
                                <a:pt x="509" y="822"/>
                                <a:pt x="506" y="818"/>
                              </a:cubicBezTo>
                              <a:cubicBezTo>
                                <a:pt x="499" y="798"/>
                                <a:pt x="492" y="774"/>
                                <a:pt x="486" y="751"/>
                              </a:cubicBezTo>
                              <a:cubicBezTo>
                                <a:pt x="478" y="727"/>
                                <a:pt x="472" y="704"/>
                                <a:pt x="465" y="681"/>
                              </a:cubicBezTo>
                              <a:cubicBezTo>
                                <a:pt x="465" y="670"/>
                                <a:pt x="462" y="656"/>
                                <a:pt x="462" y="647"/>
                              </a:cubicBezTo>
                              <a:cubicBezTo>
                                <a:pt x="458" y="641"/>
                                <a:pt x="458" y="616"/>
                                <a:pt x="455" y="616"/>
                              </a:cubicBezTo>
                              <a:cubicBezTo>
                                <a:pt x="455" y="616"/>
                                <a:pt x="455" y="616"/>
                                <a:pt x="455" y="616"/>
                              </a:cubicBezTo>
                              <a:lnTo>
                                <a:pt x="455" y="580"/>
                              </a:lnTo>
                              <a:cubicBezTo>
                                <a:pt x="452" y="555"/>
                                <a:pt x="449" y="532"/>
                                <a:pt x="449" y="505"/>
                              </a:cubicBezTo>
                              <a:lnTo>
                                <a:pt x="449" y="434"/>
                              </a:lnTo>
                              <a:cubicBezTo>
                                <a:pt x="452" y="424"/>
                                <a:pt x="452" y="411"/>
                                <a:pt x="452" y="401"/>
                              </a:cubicBezTo>
                              <a:cubicBezTo>
                                <a:pt x="452" y="401"/>
                                <a:pt x="452" y="391"/>
                                <a:pt x="455" y="381"/>
                              </a:cubicBezTo>
                              <a:cubicBezTo>
                                <a:pt x="455" y="378"/>
                                <a:pt x="455" y="367"/>
                                <a:pt x="458" y="367"/>
                              </a:cubicBezTo>
                              <a:cubicBezTo>
                                <a:pt x="462" y="353"/>
                                <a:pt x="465" y="340"/>
                                <a:pt x="469" y="327"/>
                              </a:cubicBezTo>
                              <a:cubicBezTo>
                                <a:pt x="472" y="317"/>
                                <a:pt x="475" y="307"/>
                                <a:pt x="478" y="297"/>
                              </a:cubicBezTo>
                              <a:cubicBezTo>
                                <a:pt x="480" y="295"/>
                                <a:pt x="484" y="287"/>
                                <a:pt x="487" y="280"/>
                              </a:cubicBezTo>
                              <a:lnTo>
                                <a:pt x="487" y="280"/>
                              </a:lnTo>
                              <a:cubicBezTo>
                                <a:pt x="487" y="281"/>
                                <a:pt x="486" y="282"/>
                                <a:pt x="486" y="283"/>
                              </a:cubicBezTo>
                              <a:cubicBezTo>
                                <a:pt x="486" y="281"/>
                                <a:pt x="487" y="280"/>
                                <a:pt x="488" y="278"/>
                              </a:cubicBezTo>
                              <a:lnTo>
                                <a:pt x="488" y="278"/>
                              </a:lnTo>
                              <a:cubicBezTo>
                                <a:pt x="490" y="272"/>
                                <a:pt x="492" y="267"/>
                                <a:pt x="492" y="267"/>
                              </a:cubicBezTo>
                              <a:lnTo>
                                <a:pt x="492" y="267"/>
                              </a:lnTo>
                              <a:cubicBezTo>
                                <a:pt x="492" y="267"/>
                                <a:pt x="491" y="269"/>
                                <a:pt x="489" y="275"/>
                              </a:cubicBezTo>
                              <a:lnTo>
                                <a:pt x="489" y="275"/>
                              </a:lnTo>
                              <a:cubicBezTo>
                                <a:pt x="525" y="185"/>
                                <a:pt x="513" y="73"/>
                                <a:pt x="418" y="24"/>
                              </a:cubicBezTo>
                              <a:cubicBezTo>
                                <a:pt x="388" y="9"/>
                                <a:pt x="353" y="1"/>
                                <a:pt x="319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24" name="Google Shape;1724;p6"/>
                        <p:cNvSpPr/>
                        <p:nvPr/>
                      </p:nvSpPr>
                      <p:spPr>
                        <a:xfrm>
                          <a:off x="3641666" y="3942214"/>
                          <a:ext cx="59065" cy="6390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48" h="1242" extrusionOk="0">
                              <a:moveTo>
                                <a:pt x="912" y="0"/>
                              </a:moveTo>
                              <a:cubicBezTo>
                                <a:pt x="902" y="0"/>
                                <a:pt x="892" y="1"/>
                                <a:pt x="882" y="2"/>
                              </a:cubicBezTo>
                              <a:cubicBezTo>
                                <a:pt x="768" y="19"/>
                                <a:pt x="694" y="110"/>
                                <a:pt x="687" y="224"/>
                              </a:cubicBezTo>
                              <a:cubicBezTo>
                                <a:pt x="687" y="235"/>
                                <a:pt x="687" y="245"/>
                                <a:pt x="683" y="255"/>
                              </a:cubicBezTo>
                              <a:cubicBezTo>
                                <a:pt x="680" y="282"/>
                                <a:pt x="673" y="305"/>
                                <a:pt x="667" y="329"/>
                              </a:cubicBezTo>
                              <a:cubicBezTo>
                                <a:pt x="643" y="376"/>
                                <a:pt x="630" y="426"/>
                                <a:pt x="610" y="474"/>
                              </a:cubicBezTo>
                              <a:cubicBezTo>
                                <a:pt x="586" y="524"/>
                                <a:pt x="559" y="575"/>
                                <a:pt x="525" y="622"/>
                              </a:cubicBezTo>
                              <a:cubicBezTo>
                                <a:pt x="521" y="625"/>
                                <a:pt x="521" y="628"/>
                                <a:pt x="518" y="632"/>
                              </a:cubicBezTo>
                              <a:cubicBezTo>
                                <a:pt x="512" y="642"/>
                                <a:pt x="501" y="649"/>
                                <a:pt x="495" y="659"/>
                              </a:cubicBezTo>
                              <a:cubicBezTo>
                                <a:pt x="471" y="682"/>
                                <a:pt x="448" y="709"/>
                                <a:pt x="420" y="729"/>
                              </a:cubicBezTo>
                              <a:cubicBezTo>
                                <a:pt x="420" y="733"/>
                                <a:pt x="411" y="740"/>
                                <a:pt x="404" y="746"/>
                              </a:cubicBezTo>
                              <a:cubicBezTo>
                                <a:pt x="397" y="750"/>
                                <a:pt x="391" y="757"/>
                                <a:pt x="380" y="760"/>
                              </a:cubicBezTo>
                              <a:cubicBezTo>
                                <a:pt x="353" y="780"/>
                                <a:pt x="327" y="793"/>
                                <a:pt x="296" y="810"/>
                              </a:cubicBezTo>
                              <a:cubicBezTo>
                                <a:pt x="293" y="810"/>
                                <a:pt x="290" y="810"/>
                                <a:pt x="286" y="813"/>
                              </a:cubicBezTo>
                              <a:cubicBezTo>
                                <a:pt x="276" y="817"/>
                                <a:pt x="263" y="824"/>
                                <a:pt x="249" y="827"/>
                              </a:cubicBezTo>
                              <a:cubicBezTo>
                                <a:pt x="215" y="838"/>
                                <a:pt x="182" y="847"/>
                                <a:pt x="151" y="861"/>
                              </a:cubicBezTo>
                              <a:cubicBezTo>
                                <a:pt x="57" y="888"/>
                                <a:pt x="0" y="975"/>
                                <a:pt x="10" y="1073"/>
                              </a:cubicBezTo>
                              <a:cubicBezTo>
                                <a:pt x="27" y="1174"/>
                                <a:pt x="105" y="1228"/>
                                <a:pt x="202" y="1238"/>
                              </a:cubicBezTo>
                              <a:cubicBezTo>
                                <a:pt x="221" y="1240"/>
                                <a:pt x="240" y="1241"/>
                                <a:pt x="259" y="1241"/>
                              </a:cubicBezTo>
                              <a:cubicBezTo>
                                <a:pt x="375" y="1241"/>
                                <a:pt x="492" y="1200"/>
                                <a:pt x="596" y="1150"/>
                              </a:cubicBezTo>
                              <a:cubicBezTo>
                                <a:pt x="707" y="1100"/>
                                <a:pt x="808" y="1026"/>
                                <a:pt x="892" y="939"/>
                              </a:cubicBezTo>
                              <a:cubicBezTo>
                                <a:pt x="990" y="838"/>
                                <a:pt x="1060" y="716"/>
                                <a:pt x="1111" y="585"/>
                              </a:cubicBezTo>
                              <a:cubicBezTo>
                                <a:pt x="1141" y="514"/>
                                <a:pt x="1138" y="443"/>
                                <a:pt x="1141" y="373"/>
                              </a:cubicBezTo>
                              <a:cubicBezTo>
                                <a:pt x="1148" y="302"/>
                                <a:pt x="1138" y="232"/>
                                <a:pt x="1127" y="164"/>
                              </a:cubicBezTo>
                              <a:cubicBezTo>
                                <a:pt x="1118" y="114"/>
                                <a:pt x="1067" y="53"/>
                                <a:pt x="1023" y="30"/>
                              </a:cubicBezTo>
                              <a:cubicBezTo>
                                <a:pt x="988" y="10"/>
                                <a:pt x="951" y="0"/>
                                <a:pt x="912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25" name="Google Shape;1725;p6"/>
                        <p:cNvSpPr/>
                        <p:nvPr/>
                      </p:nvSpPr>
                      <p:spPr>
                        <a:xfrm>
                          <a:off x="3676599" y="3765537"/>
                          <a:ext cx="35243" cy="8535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685" h="1659" extrusionOk="0">
                              <a:moveTo>
                                <a:pt x="99" y="454"/>
                              </a:moveTo>
                              <a:cubicBezTo>
                                <a:pt x="102" y="461"/>
                                <a:pt x="104" y="466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4" y="464"/>
                                <a:pt x="102" y="459"/>
                                <a:pt x="99" y="454"/>
                              </a:cubicBezTo>
                              <a:close/>
                              <a:moveTo>
                                <a:pt x="243" y="0"/>
                              </a:moveTo>
                              <a:cubicBezTo>
                                <a:pt x="204" y="0"/>
                                <a:pt x="166" y="10"/>
                                <a:pt x="136" y="30"/>
                              </a:cubicBezTo>
                              <a:cubicBezTo>
                                <a:pt x="61" y="77"/>
                                <a:pt x="1" y="184"/>
                                <a:pt x="35" y="276"/>
                              </a:cubicBezTo>
                              <a:cubicBezTo>
                                <a:pt x="55" y="322"/>
                                <a:pt x="69" y="369"/>
                                <a:pt x="85" y="417"/>
                              </a:cubicBezTo>
                              <a:cubicBezTo>
                                <a:pt x="102" y="458"/>
                                <a:pt x="111" y="478"/>
                                <a:pt x="110" y="478"/>
                              </a:cubicBezTo>
                              <a:cubicBezTo>
                                <a:pt x="110" y="478"/>
                                <a:pt x="109" y="475"/>
                                <a:pt x="106" y="469"/>
                              </a:cubicBezTo>
                              <a:lnTo>
                                <a:pt x="106" y="469"/>
                              </a:lnTo>
                              <a:cubicBezTo>
                                <a:pt x="109" y="476"/>
                                <a:pt x="111" y="482"/>
                                <a:pt x="112" y="487"/>
                              </a:cubicBezTo>
                              <a:cubicBezTo>
                                <a:pt x="122" y="511"/>
                                <a:pt x="129" y="538"/>
                                <a:pt x="139" y="562"/>
                              </a:cubicBezTo>
                              <a:cubicBezTo>
                                <a:pt x="153" y="608"/>
                                <a:pt x="166" y="659"/>
                                <a:pt x="176" y="709"/>
                              </a:cubicBezTo>
                              <a:cubicBezTo>
                                <a:pt x="176" y="713"/>
                                <a:pt x="179" y="730"/>
                                <a:pt x="183" y="743"/>
                              </a:cubicBezTo>
                              <a:cubicBezTo>
                                <a:pt x="186" y="764"/>
                                <a:pt x="190" y="784"/>
                                <a:pt x="190" y="807"/>
                              </a:cubicBezTo>
                              <a:cubicBezTo>
                                <a:pt x="193" y="854"/>
                                <a:pt x="193" y="902"/>
                                <a:pt x="193" y="949"/>
                              </a:cubicBezTo>
                              <a:cubicBezTo>
                                <a:pt x="190" y="975"/>
                                <a:pt x="190" y="999"/>
                                <a:pt x="186" y="1026"/>
                              </a:cubicBezTo>
                              <a:lnTo>
                                <a:pt x="186" y="1029"/>
                              </a:lnTo>
                              <a:cubicBezTo>
                                <a:pt x="183" y="1040"/>
                                <a:pt x="183" y="1050"/>
                                <a:pt x="179" y="1056"/>
                              </a:cubicBezTo>
                              <a:cubicBezTo>
                                <a:pt x="173" y="1107"/>
                                <a:pt x="159" y="1157"/>
                                <a:pt x="145" y="1208"/>
                              </a:cubicBezTo>
                              <a:cubicBezTo>
                                <a:pt x="136" y="1231"/>
                                <a:pt x="129" y="1255"/>
                                <a:pt x="119" y="1278"/>
                              </a:cubicBezTo>
                              <a:cubicBezTo>
                                <a:pt x="116" y="1289"/>
                                <a:pt x="109" y="1298"/>
                                <a:pt x="102" y="1312"/>
                              </a:cubicBezTo>
                              <a:cubicBezTo>
                                <a:pt x="52" y="1420"/>
                                <a:pt x="69" y="1568"/>
                                <a:pt x="186" y="1629"/>
                              </a:cubicBezTo>
                              <a:cubicBezTo>
                                <a:pt x="223" y="1649"/>
                                <a:pt x="265" y="1659"/>
                                <a:pt x="307" y="1659"/>
                              </a:cubicBezTo>
                              <a:cubicBezTo>
                                <a:pt x="387" y="1659"/>
                                <a:pt x="466" y="1622"/>
                                <a:pt x="506" y="1545"/>
                              </a:cubicBezTo>
                              <a:cubicBezTo>
                                <a:pt x="624" y="1319"/>
                                <a:pt x="684" y="1063"/>
                                <a:pt x="675" y="807"/>
                              </a:cubicBezTo>
                              <a:cubicBezTo>
                                <a:pt x="667" y="680"/>
                                <a:pt x="650" y="551"/>
                                <a:pt x="614" y="430"/>
                              </a:cubicBezTo>
                              <a:cubicBezTo>
                                <a:pt x="570" y="289"/>
                                <a:pt x="499" y="175"/>
                                <a:pt x="402" y="63"/>
                              </a:cubicBezTo>
                              <a:cubicBezTo>
                                <a:pt x="363" y="23"/>
                                <a:pt x="302" y="0"/>
                                <a:pt x="243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26" name="Google Shape;1726;p6"/>
                        <p:cNvSpPr/>
                        <p:nvPr/>
                      </p:nvSpPr>
                      <p:spPr>
                        <a:xfrm>
                          <a:off x="3638887" y="3632387"/>
                          <a:ext cx="26034" cy="9863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06" h="1917" extrusionOk="0">
                              <a:moveTo>
                                <a:pt x="254" y="0"/>
                              </a:moveTo>
                              <a:cubicBezTo>
                                <a:pt x="154" y="0"/>
                                <a:pt x="54" y="66"/>
                                <a:pt x="50" y="197"/>
                              </a:cubicBezTo>
                              <a:cubicBezTo>
                                <a:pt x="41" y="460"/>
                                <a:pt x="34" y="723"/>
                                <a:pt x="24" y="982"/>
                              </a:cubicBezTo>
                              <a:cubicBezTo>
                                <a:pt x="20" y="1113"/>
                                <a:pt x="17" y="1240"/>
                                <a:pt x="14" y="1369"/>
                              </a:cubicBezTo>
                              <a:cubicBezTo>
                                <a:pt x="7" y="1523"/>
                                <a:pt x="0" y="1672"/>
                                <a:pt x="75" y="1813"/>
                              </a:cubicBezTo>
                              <a:cubicBezTo>
                                <a:pt x="111" y="1882"/>
                                <a:pt x="183" y="1917"/>
                                <a:pt x="254" y="1917"/>
                              </a:cubicBezTo>
                              <a:cubicBezTo>
                                <a:pt x="326" y="1917"/>
                                <a:pt x="397" y="1882"/>
                                <a:pt x="434" y="1813"/>
                              </a:cubicBezTo>
                              <a:cubicBezTo>
                                <a:pt x="505" y="1678"/>
                                <a:pt x="502" y="1534"/>
                                <a:pt x="495" y="1382"/>
                              </a:cubicBezTo>
                              <a:lnTo>
                                <a:pt x="485" y="982"/>
                              </a:lnTo>
                              <a:cubicBezTo>
                                <a:pt x="474" y="723"/>
                                <a:pt x="468" y="460"/>
                                <a:pt x="458" y="197"/>
                              </a:cubicBezTo>
                              <a:cubicBezTo>
                                <a:pt x="455" y="66"/>
                                <a:pt x="354" y="0"/>
                                <a:pt x="254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27" name="Google Shape;1727;p6"/>
                        <p:cNvSpPr/>
                        <p:nvPr/>
                      </p:nvSpPr>
                      <p:spPr>
                        <a:xfrm>
                          <a:off x="3607864" y="3485808"/>
                          <a:ext cx="43012" cy="7938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6" h="1543" extrusionOk="0">
                              <a:moveTo>
                                <a:pt x="144" y="1"/>
                              </a:moveTo>
                              <a:cubicBezTo>
                                <a:pt x="119" y="1"/>
                                <a:pt x="93" y="9"/>
                                <a:pt x="72" y="26"/>
                              </a:cubicBezTo>
                              <a:cubicBezTo>
                                <a:pt x="21" y="64"/>
                                <a:pt x="0" y="138"/>
                                <a:pt x="38" y="191"/>
                              </a:cubicBezTo>
                              <a:cubicBezTo>
                                <a:pt x="156" y="377"/>
                                <a:pt x="243" y="559"/>
                                <a:pt x="297" y="767"/>
                              </a:cubicBezTo>
                              <a:cubicBezTo>
                                <a:pt x="310" y="821"/>
                                <a:pt x="320" y="871"/>
                                <a:pt x="327" y="926"/>
                              </a:cubicBezTo>
                              <a:lnTo>
                                <a:pt x="327" y="929"/>
                              </a:lnTo>
                              <a:cubicBezTo>
                                <a:pt x="330" y="943"/>
                                <a:pt x="330" y="955"/>
                                <a:pt x="334" y="969"/>
                              </a:cubicBezTo>
                              <a:cubicBezTo>
                                <a:pt x="334" y="996"/>
                                <a:pt x="337" y="1027"/>
                                <a:pt x="337" y="1056"/>
                              </a:cubicBezTo>
                              <a:cubicBezTo>
                                <a:pt x="341" y="1107"/>
                                <a:pt x="337" y="1161"/>
                                <a:pt x="334" y="1215"/>
                              </a:cubicBezTo>
                              <a:cubicBezTo>
                                <a:pt x="334" y="1246"/>
                                <a:pt x="330" y="1272"/>
                                <a:pt x="334" y="1302"/>
                              </a:cubicBezTo>
                              <a:cubicBezTo>
                                <a:pt x="344" y="1376"/>
                                <a:pt x="364" y="1423"/>
                                <a:pt x="408" y="1481"/>
                              </a:cubicBezTo>
                              <a:cubicBezTo>
                                <a:pt x="443" y="1524"/>
                                <a:pt x="496" y="1543"/>
                                <a:pt x="549" y="1543"/>
                              </a:cubicBezTo>
                              <a:cubicBezTo>
                                <a:pt x="608" y="1543"/>
                                <a:pt x="668" y="1520"/>
                                <a:pt x="707" y="1481"/>
                              </a:cubicBezTo>
                              <a:cubicBezTo>
                                <a:pt x="835" y="1359"/>
                                <a:pt x="788" y="1151"/>
                                <a:pt x="762" y="999"/>
                              </a:cubicBezTo>
                              <a:cubicBezTo>
                                <a:pt x="741" y="882"/>
                                <a:pt x="707" y="767"/>
                                <a:pt x="664" y="656"/>
                              </a:cubicBezTo>
                              <a:cubicBezTo>
                                <a:pt x="566" y="417"/>
                                <a:pt x="435" y="205"/>
                                <a:pt x="236" y="37"/>
                              </a:cubicBezTo>
                              <a:cubicBezTo>
                                <a:pt x="210" y="14"/>
                                <a:pt x="176" y="1"/>
                                <a:pt x="144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28" name="Google Shape;1728;p6"/>
                        <p:cNvSpPr/>
                        <p:nvPr/>
                      </p:nvSpPr>
                      <p:spPr>
                        <a:xfrm>
                          <a:off x="3506355" y="3385019"/>
                          <a:ext cx="47540" cy="10109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924" h="1965" extrusionOk="0">
                              <a:moveTo>
                                <a:pt x="181" y="0"/>
                              </a:moveTo>
                              <a:cubicBezTo>
                                <a:pt x="167" y="0"/>
                                <a:pt x="153" y="2"/>
                                <a:pt x="139" y="6"/>
                              </a:cubicBezTo>
                              <a:cubicBezTo>
                                <a:pt x="45" y="33"/>
                                <a:pt x="1" y="127"/>
                                <a:pt x="18" y="218"/>
                              </a:cubicBezTo>
                              <a:cubicBezTo>
                                <a:pt x="72" y="501"/>
                                <a:pt x="139" y="781"/>
                                <a:pt x="219" y="1056"/>
                              </a:cubicBezTo>
                              <a:cubicBezTo>
                                <a:pt x="260" y="1188"/>
                                <a:pt x="304" y="1319"/>
                                <a:pt x="351" y="1451"/>
                              </a:cubicBezTo>
                              <a:cubicBezTo>
                                <a:pt x="375" y="1514"/>
                                <a:pt x="398" y="1581"/>
                                <a:pt x="421" y="1645"/>
                              </a:cubicBezTo>
                              <a:cubicBezTo>
                                <a:pt x="455" y="1730"/>
                                <a:pt x="502" y="1797"/>
                                <a:pt x="556" y="1871"/>
                              </a:cubicBezTo>
                              <a:cubicBezTo>
                                <a:pt x="598" y="1927"/>
                                <a:pt x="656" y="1964"/>
                                <a:pt x="720" y="1964"/>
                              </a:cubicBezTo>
                              <a:cubicBezTo>
                                <a:pt x="743" y="1964"/>
                                <a:pt x="768" y="1959"/>
                                <a:pt x="792" y="1948"/>
                              </a:cubicBezTo>
                              <a:cubicBezTo>
                                <a:pt x="880" y="1912"/>
                                <a:pt x="923" y="1821"/>
                                <a:pt x="903" y="1726"/>
                              </a:cubicBezTo>
                              <a:cubicBezTo>
                                <a:pt x="883" y="1649"/>
                                <a:pt x="873" y="1575"/>
                                <a:pt x="839" y="1501"/>
                              </a:cubicBezTo>
                              <a:cubicBezTo>
                                <a:pt x="813" y="1437"/>
                                <a:pt x="782" y="1376"/>
                                <a:pt x="752" y="1312"/>
                              </a:cubicBezTo>
                              <a:cubicBezTo>
                                <a:pt x="698" y="1188"/>
                                <a:pt x="647" y="1064"/>
                                <a:pt x="600" y="935"/>
                              </a:cubicBezTo>
                              <a:cubicBezTo>
                                <a:pt x="502" y="669"/>
                                <a:pt x="421" y="400"/>
                                <a:pt x="351" y="127"/>
                              </a:cubicBezTo>
                              <a:cubicBezTo>
                                <a:pt x="331" y="51"/>
                                <a:pt x="257" y="0"/>
                                <a:pt x="181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29" name="Google Shape;1729;p6"/>
                        <p:cNvSpPr/>
                        <p:nvPr/>
                      </p:nvSpPr>
                      <p:spPr>
                        <a:xfrm>
                          <a:off x="3500644" y="3754321"/>
                          <a:ext cx="25519" cy="8021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96" h="1559" extrusionOk="0">
                              <a:moveTo>
                                <a:pt x="336" y="1"/>
                              </a:moveTo>
                              <a:cubicBezTo>
                                <a:pt x="273" y="1"/>
                                <a:pt x="202" y="40"/>
                                <a:pt x="189" y="107"/>
                              </a:cubicBezTo>
                              <a:cubicBezTo>
                                <a:pt x="156" y="309"/>
                                <a:pt x="112" y="511"/>
                                <a:pt x="78" y="708"/>
                              </a:cubicBezTo>
                              <a:cubicBezTo>
                                <a:pt x="41" y="924"/>
                                <a:pt x="1" y="1137"/>
                                <a:pt x="1" y="1355"/>
                              </a:cubicBezTo>
                              <a:cubicBezTo>
                                <a:pt x="1" y="1460"/>
                                <a:pt x="78" y="1544"/>
                                <a:pt x="179" y="1557"/>
                              </a:cubicBezTo>
                              <a:cubicBezTo>
                                <a:pt x="189" y="1558"/>
                                <a:pt x="198" y="1559"/>
                                <a:pt x="207" y="1559"/>
                              </a:cubicBezTo>
                              <a:cubicBezTo>
                                <a:pt x="297" y="1559"/>
                                <a:pt x="390" y="1500"/>
                                <a:pt x="408" y="1409"/>
                              </a:cubicBezTo>
                              <a:cubicBezTo>
                                <a:pt x="495" y="999"/>
                                <a:pt x="462" y="564"/>
                                <a:pt x="479" y="147"/>
                              </a:cubicBezTo>
                              <a:cubicBezTo>
                                <a:pt x="482" y="76"/>
                                <a:pt x="422" y="12"/>
                                <a:pt x="351" y="2"/>
                              </a:cubicBezTo>
                              <a:cubicBezTo>
                                <a:pt x="346" y="1"/>
                                <a:pt x="341" y="1"/>
                                <a:pt x="336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30" name="Google Shape;1730;p6"/>
                        <p:cNvSpPr/>
                        <p:nvPr/>
                      </p:nvSpPr>
                      <p:spPr>
                        <a:xfrm>
                          <a:off x="3493029" y="3950703"/>
                          <a:ext cx="52222" cy="100791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15" h="1959" extrusionOk="0">
                              <a:moveTo>
                                <a:pt x="289" y="0"/>
                              </a:moveTo>
                              <a:cubicBezTo>
                                <a:pt x="222" y="0"/>
                                <a:pt x="153" y="37"/>
                                <a:pt x="122" y="120"/>
                              </a:cubicBezTo>
                              <a:cubicBezTo>
                                <a:pt x="7" y="433"/>
                                <a:pt x="1" y="783"/>
                                <a:pt x="82" y="1106"/>
                              </a:cubicBezTo>
                              <a:cubicBezTo>
                                <a:pt x="166" y="1440"/>
                                <a:pt x="361" y="1776"/>
                                <a:pt x="680" y="1931"/>
                              </a:cubicBezTo>
                              <a:cubicBezTo>
                                <a:pt x="716" y="1949"/>
                                <a:pt x="754" y="1958"/>
                                <a:pt x="790" y="1958"/>
                              </a:cubicBezTo>
                              <a:cubicBezTo>
                                <a:pt x="850" y="1958"/>
                                <a:pt x="908" y="1933"/>
                                <a:pt x="950" y="1880"/>
                              </a:cubicBezTo>
                              <a:cubicBezTo>
                                <a:pt x="1014" y="1790"/>
                                <a:pt x="1000" y="1689"/>
                                <a:pt x="933" y="1608"/>
                              </a:cubicBezTo>
                              <a:lnTo>
                                <a:pt x="933" y="1608"/>
                              </a:lnTo>
                              <a:cubicBezTo>
                                <a:pt x="937" y="1613"/>
                                <a:pt x="939" y="1615"/>
                                <a:pt x="939" y="1615"/>
                              </a:cubicBezTo>
                              <a:cubicBezTo>
                                <a:pt x="939" y="1615"/>
                                <a:pt x="922" y="1593"/>
                                <a:pt x="920" y="1588"/>
                              </a:cubicBezTo>
                              <a:cubicBezTo>
                                <a:pt x="903" y="1568"/>
                                <a:pt x="886" y="1544"/>
                                <a:pt x="870" y="1524"/>
                              </a:cubicBezTo>
                              <a:cubicBezTo>
                                <a:pt x="856" y="1510"/>
                                <a:pt x="845" y="1497"/>
                                <a:pt x="832" y="1481"/>
                              </a:cubicBezTo>
                              <a:cubicBezTo>
                                <a:pt x="829" y="1476"/>
                                <a:pt x="825" y="1473"/>
                                <a:pt x="825" y="1473"/>
                              </a:cubicBezTo>
                              <a:cubicBezTo>
                                <a:pt x="785" y="1420"/>
                                <a:pt x="744" y="1366"/>
                                <a:pt x="708" y="1308"/>
                              </a:cubicBezTo>
                              <a:cubicBezTo>
                                <a:pt x="671" y="1251"/>
                                <a:pt x="634" y="1194"/>
                                <a:pt x="600" y="1133"/>
                              </a:cubicBezTo>
                              <a:cubicBezTo>
                                <a:pt x="583" y="1100"/>
                                <a:pt x="563" y="1066"/>
                                <a:pt x="546" y="1032"/>
                              </a:cubicBezTo>
                              <a:cubicBezTo>
                                <a:pt x="542" y="1022"/>
                                <a:pt x="539" y="1012"/>
                                <a:pt x="533" y="1002"/>
                              </a:cubicBezTo>
                              <a:cubicBezTo>
                                <a:pt x="533" y="999"/>
                                <a:pt x="526" y="982"/>
                                <a:pt x="522" y="972"/>
                              </a:cubicBezTo>
                              <a:cubicBezTo>
                                <a:pt x="425" y="719"/>
                                <a:pt x="394" y="477"/>
                                <a:pt x="455" y="211"/>
                              </a:cubicBezTo>
                              <a:cubicBezTo>
                                <a:pt x="485" y="81"/>
                                <a:pt x="388" y="0"/>
                                <a:pt x="28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31" name="Google Shape;1731;p6"/>
                        <p:cNvSpPr/>
                        <p:nvPr/>
                      </p:nvSpPr>
                      <p:spPr>
                        <a:xfrm>
                          <a:off x="3623531" y="4036211"/>
                          <a:ext cx="56698" cy="35243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102" h="685" extrusionOk="0">
                              <a:moveTo>
                                <a:pt x="879" y="0"/>
                              </a:moveTo>
                              <a:cubicBezTo>
                                <a:pt x="867" y="0"/>
                                <a:pt x="855" y="1"/>
                                <a:pt x="843" y="4"/>
                              </a:cubicBezTo>
                              <a:cubicBezTo>
                                <a:pt x="772" y="10"/>
                                <a:pt x="728" y="47"/>
                                <a:pt x="687" y="101"/>
                              </a:cubicBezTo>
                              <a:lnTo>
                                <a:pt x="684" y="105"/>
                              </a:lnTo>
                              <a:cubicBezTo>
                                <a:pt x="683" y="108"/>
                                <a:pt x="681" y="110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80" y="112"/>
                                <a:pt x="680" y="112"/>
                                <a:pt x="681" y="111"/>
                              </a:cubicBezTo>
                              <a:lnTo>
                                <a:pt x="681" y="111"/>
                              </a:lnTo>
                              <a:cubicBezTo>
                                <a:pt x="680" y="113"/>
                                <a:pt x="678" y="115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8" y="116"/>
                                <a:pt x="679" y="114"/>
                                <a:pt x="680" y="112"/>
                              </a:cubicBezTo>
                              <a:lnTo>
                                <a:pt x="680" y="112"/>
                              </a:lnTo>
                              <a:cubicBezTo>
                                <a:pt x="678" y="114"/>
                                <a:pt x="678" y="115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6" y="118"/>
                                <a:pt x="676" y="117"/>
                                <a:pt x="677" y="117"/>
                              </a:cubicBezTo>
                              <a:lnTo>
                                <a:pt x="677" y="117"/>
                              </a:lnTo>
                              <a:cubicBezTo>
                                <a:pt x="676" y="119"/>
                                <a:pt x="675" y="120"/>
                                <a:pt x="675" y="121"/>
                              </a:cubicBezTo>
                              <a:cubicBezTo>
                                <a:pt x="675" y="120"/>
                                <a:pt x="676" y="119"/>
                                <a:pt x="676" y="118"/>
                              </a:cubicBezTo>
                              <a:lnTo>
                                <a:pt x="676" y="118"/>
                              </a:lnTo>
                              <a:cubicBezTo>
                                <a:pt x="670" y="126"/>
                                <a:pt x="662" y="134"/>
                                <a:pt x="654" y="142"/>
                              </a:cubicBezTo>
                              <a:cubicBezTo>
                                <a:pt x="634" y="165"/>
                                <a:pt x="611" y="185"/>
                                <a:pt x="583" y="206"/>
                              </a:cubicBezTo>
                              <a:cubicBezTo>
                                <a:pt x="583" y="209"/>
                                <a:pt x="580" y="209"/>
                                <a:pt x="580" y="212"/>
                              </a:cubicBezTo>
                              <a:lnTo>
                                <a:pt x="577" y="212"/>
                              </a:lnTo>
                              <a:cubicBezTo>
                                <a:pt x="566" y="218"/>
                                <a:pt x="553" y="229"/>
                                <a:pt x="543" y="235"/>
                              </a:cubicBezTo>
                              <a:cubicBezTo>
                                <a:pt x="516" y="252"/>
                                <a:pt x="485" y="269"/>
                                <a:pt x="459" y="283"/>
                              </a:cubicBezTo>
                              <a:cubicBezTo>
                                <a:pt x="452" y="286"/>
                                <a:pt x="445" y="290"/>
                                <a:pt x="439" y="293"/>
                              </a:cubicBezTo>
                              <a:cubicBezTo>
                                <a:pt x="435" y="296"/>
                                <a:pt x="432" y="296"/>
                                <a:pt x="432" y="296"/>
                              </a:cubicBezTo>
                              <a:cubicBezTo>
                                <a:pt x="415" y="303"/>
                                <a:pt x="401" y="310"/>
                                <a:pt x="384" y="316"/>
                              </a:cubicBezTo>
                              <a:cubicBezTo>
                                <a:pt x="378" y="319"/>
                                <a:pt x="372" y="319"/>
                                <a:pt x="364" y="323"/>
                              </a:cubicBezTo>
                              <a:cubicBezTo>
                                <a:pt x="351" y="330"/>
                                <a:pt x="338" y="333"/>
                                <a:pt x="324" y="336"/>
                              </a:cubicBezTo>
                              <a:cubicBezTo>
                                <a:pt x="308" y="344"/>
                                <a:pt x="291" y="347"/>
                                <a:pt x="277" y="350"/>
                              </a:cubicBezTo>
                              <a:cubicBezTo>
                                <a:pt x="271" y="350"/>
                                <a:pt x="263" y="353"/>
                                <a:pt x="254" y="353"/>
                              </a:cubicBezTo>
                              <a:cubicBezTo>
                                <a:pt x="227" y="353"/>
                                <a:pt x="196" y="360"/>
                                <a:pt x="166" y="360"/>
                              </a:cubicBezTo>
                              <a:cubicBezTo>
                                <a:pt x="86" y="360"/>
                                <a:pt x="21" y="417"/>
                                <a:pt x="11" y="495"/>
                              </a:cubicBezTo>
                              <a:cubicBezTo>
                                <a:pt x="1" y="566"/>
                                <a:pt x="45" y="653"/>
                                <a:pt x="122" y="667"/>
                              </a:cubicBezTo>
                              <a:cubicBezTo>
                                <a:pt x="186" y="678"/>
                                <a:pt x="253" y="684"/>
                                <a:pt x="320" y="684"/>
                              </a:cubicBezTo>
                              <a:cubicBezTo>
                                <a:pt x="418" y="684"/>
                                <a:pt x="517" y="670"/>
                                <a:pt x="607" y="636"/>
                              </a:cubicBezTo>
                              <a:cubicBezTo>
                                <a:pt x="762" y="579"/>
                                <a:pt x="906" y="488"/>
                                <a:pt x="1018" y="360"/>
                              </a:cubicBezTo>
                              <a:cubicBezTo>
                                <a:pt x="1102" y="263"/>
                                <a:pt x="1102" y="125"/>
                                <a:pt x="998" y="44"/>
                              </a:cubicBezTo>
                              <a:cubicBezTo>
                                <a:pt x="960" y="15"/>
                                <a:pt x="922" y="0"/>
                                <a:pt x="87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32" name="Google Shape;1732;p6"/>
                        <p:cNvSpPr/>
                        <p:nvPr/>
                      </p:nvSpPr>
                      <p:spPr>
                        <a:xfrm>
                          <a:off x="3614809" y="3761421"/>
                          <a:ext cx="29481" cy="124972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73" h="2429" extrusionOk="0">
                              <a:moveTo>
                                <a:pt x="223" y="1"/>
                              </a:moveTo>
                              <a:cubicBezTo>
                                <a:pt x="121" y="1"/>
                                <a:pt x="23" y="71"/>
                                <a:pt x="13" y="207"/>
                              </a:cubicBezTo>
                              <a:cubicBezTo>
                                <a:pt x="0" y="382"/>
                                <a:pt x="24" y="547"/>
                                <a:pt x="44" y="719"/>
                              </a:cubicBezTo>
                              <a:cubicBezTo>
                                <a:pt x="64" y="884"/>
                                <a:pt x="81" y="1049"/>
                                <a:pt x="91" y="1214"/>
                              </a:cubicBezTo>
                              <a:cubicBezTo>
                                <a:pt x="111" y="1551"/>
                                <a:pt x="114" y="1887"/>
                                <a:pt x="111" y="2224"/>
                              </a:cubicBezTo>
                              <a:cubicBezTo>
                                <a:pt x="108" y="2335"/>
                                <a:pt x="206" y="2429"/>
                                <a:pt x="313" y="2429"/>
                              </a:cubicBezTo>
                              <a:cubicBezTo>
                                <a:pt x="434" y="2429"/>
                                <a:pt x="502" y="2335"/>
                                <a:pt x="515" y="2224"/>
                              </a:cubicBezTo>
                              <a:cubicBezTo>
                                <a:pt x="555" y="1880"/>
                                <a:pt x="572" y="1540"/>
                                <a:pt x="563" y="1193"/>
                              </a:cubicBezTo>
                              <a:cubicBezTo>
                                <a:pt x="555" y="853"/>
                                <a:pt x="563" y="469"/>
                                <a:pt x="434" y="150"/>
                              </a:cubicBezTo>
                              <a:cubicBezTo>
                                <a:pt x="395" y="49"/>
                                <a:pt x="308" y="1"/>
                                <a:pt x="223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33" name="Google Shape;1733;p6"/>
                        <p:cNvSpPr/>
                        <p:nvPr/>
                      </p:nvSpPr>
                      <p:spPr>
                        <a:xfrm>
                          <a:off x="3718582" y="3667012"/>
                          <a:ext cx="42961" cy="1144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35" h="2224" extrusionOk="0">
                              <a:moveTo>
                                <a:pt x="239" y="0"/>
                              </a:moveTo>
                              <a:cubicBezTo>
                                <a:pt x="202" y="0"/>
                                <a:pt x="164" y="9"/>
                                <a:pt x="131" y="29"/>
                              </a:cubicBezTo>
                              <a:cubicBezTo>
                                <a:pt x="23" y="90"/>
                                <a:pt x="0" y="221"/>
                                <a:pt x="53" y="329"/>
                              </a:cubicBezTo>
                              <a:cubicBezTo>
                                <a:pt x="309" y="841"/>
                                <a:pt x="427" y="1423"/>
                                <a:pt x="323" y="1992"/>
                              </a:cubicBezTo>
                              <a:cubicBezTo>
                                <a:pt x="303" y="2090"/>
                                <a:pt x="350" y="2191"/>
                                <a:pt x="451" y="2217"/>
                              </a:cubicBezTo>
                              <a:cubicBezTo>
                                <a:pt x="467" y="2222"/>
                                <a:pt x="483" y="2224"/>
                                <a:pt x="499" y="2224"/>
                              </a:cubicBezTo>
                              <a:cubicBezTo>
                                <a:pt x="580" y="2224"/>
                                <a:pt x="659" y="2171"/>
                                <a:pt x="676" y="2090"/>
                              </a:cubicBezTo>
                              <a:cubicBezTo>
                                <a:pt x="835" y="1426"/>
                                <a:pt x="768" y="702"/>
                                <a:pt x="431" y="107"/>
                              </a:cubicBezTo>
                              <a:cubicBezTo>
                                <a:pt x="392" y="39"/>
                                <a:pt x="316" y="0"/>
                                <a:pt x="23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34" name="Google Shape;1734;p6"/>
                        <p:cNvSpPr/>
                        <p:nvPr/>
                      </p:nvSpPr>
                      <p:spPr>
                        <a:xfrm>
                          <a:off x="3580493" y="3523006"/>
                          <a:ext cx="44196" cy="6081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859" h="1182" extrusionOk="0">
                              <a:moveTo>
                                <a:pt x="205" y="0"/>
                              </a:moveTo>
                              <a:cubicBezTo>
                                <a:pt x="165" y="0"/>
                                <a:pt x="125" y="13"/>
                                <a:pt x="91" y="41"/>
                              </a:cubicBezTo>
                              <a:cubicBezTo>
                                <a:pt x="14" y="98"/>
                                <a:pt x="1" y="195"/>
                                <a:pt x="45" y="283"/>
                              </a:cubicBezTo>
                              <a:cubicBezTo>
                                <a:pt x="61" y="317"/>
                                <a:pt x="78" y="354"/>
                                <a:pt x="95" y="391"/>
                              </a:cubicBezTo>
                              <a:cubicBezTo>
                                <a:pt x="112" y="428"/>
                                <a:pt x="135" y="458"/>
                                <a:pt x="159" y="489"/>
                              </a:cubicBezTo>
                              <a:cubicBezTo>
                                <a:pt x="206" y="556"/>
                                <a:pt x="253" y="619"/>
                                <a:pt x="297" y="687"/>
                              </a:cubicBezTo>
                              <a:cubicBezTo>
                                <a:pt x="381" y="818"/>
                                <a:pt x="462" y="956"/>
                                <a:pt x="532" y="1101"/>
                              </a:cubicBezTo>
                              <a:cubicBezTo>
                                <a:pt x="557" y="1154"/>
                                <a:pt x="616" y="1182"/>
                                <a:pt x="673" y="1182"/>
                              </a:cubicBezTo>
                              <a:cubicBezTo>
                                <a:pt x="696" y="1182"/>
                                <a:pt x="718" y="1177"/>
                                <a:pt x="738" y="1169"/>
                              </a:cubicBezTo>
                              <a:cubicBezTo>
                                <a:pt x="809" y="1138"/>
                                <a:pt x="859" y="1051"/>
                                <a:pt x="832" y="973"/>
                              </a:cubicBezTo>
                              <a:cubicBezTo>
                                <a:pt x="778" y="809"/>
                                <a:pt x="711" y="647"/>
                                <a:pt x="637" y="489"/>
                              </a:cubicBezTo>
                              <a:cubicBezTo>
                                <a:pt x="600" y="418"/>
                                <a:pt x="563" y="347"/>
                                <a:pt x="526" y="276"/>
                              </a:cubicBezTo>
                              <a:cubicBezTo>
                                <a:pt x="475" y="189"/>
                                <a:pt x="411" y="122"/>
                                <a:pt x="337" y="54"/>
                              </a:cubicBezTo>
                              <a:cubicBezTo>
                                <a:pt x="300" y="19"/>
                                <a:pt x="253" y="0"/>
                                <a:pt x="205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  <p:sp>
                      <p:nvSpPr>
                        <p:cNvPr id="1735" name="Google Shape;1735;p6"/>
                        <p:cNvSpPr/>
                        <p:nvPr/>
                      </p:nvSpPr>
                      <p:spPr>
                        <a:xfrm>
                          <a:off x="3503937" y="3488020"/>
                          <a:ext cx="23461" cy="49186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456" h="956" extrusionOk="0">
                              <a:moveTo>
                                <a:pt x="175" y="1"/>
                              </a:moveTo>
                              <a:cubicBezTo>
                                <a:pt x="161" y="1"/>
                                <a:pt x="146" y="3"/>
                                <a:pt x="132" y="7"/>
                              </a:cubicBezTo>
                              <a:cubicBezTo>
                                <a:pt x="88" y="21"/>
                                <a:pt x="48" y="47"/>
                                <a:pt x="27" y="88"/>
                              </a:cubicBezTo>
                              <a:cubicBezTo>
                                <a:pt x="4" y="132"/>
                                <a:pt x="1" y="176"/>
                                <a:pt x="7" y="223"/>
                              </a:cubicBezTo>
                              <a:cubicBezTo>
                                <a:pt x="41" y="425"/>
                                <a:pt x="75" y="626"/>
                                <a:pt x="112" y="828"/>
                              </a:cubicBezTo>
                              <a:cubicBezTo>
                                <a:pt x="119" y="869"/>
                                <a:pt x="156" y="912"/>
                                <a:pt x="189" y="933"/>
                              </a:cubicBezTo>
                              <a:cubicBezTo>
                                <a:pt x="214" y="947"/>
                                <a:pt x="250" y="956"/>
                                <a:pt x="282" y="956"/>
                              </a:cubicBezTo>
                              <a:cubicBezTo>
                                <a:pt x="297" y="956"/>
                                <a:pt x="311" y="954"/>
                                <a:pt x="324" y="950"/>
                              </a:cubicBezTo>
                              <a:cubicBezTo>
                                <a:pt x="367" y="936"/>
                                <a:pt x="408" y="909"/>
                                <a:pt x="428" y="869"/>
                              </a:cubicBezTo>
                              <a:cubicBezTo>
                                <a:pt x="452" y="825"/>
                                <a:pt x="456" y="785"/>
                                <a:pt x="445" y="734"/>
                              </a:cubicBezTo>
                              <a:cubicBezTo>
                                <a:pt x="415" y="536"/>
                                <a:pt x="381" y="334"/>
                                <a:pt x="347" y="132"/>
                              </a:cubicBezTo>
                              <a:cubicBezTo>
                                <a:pt x="341" y="88"/>
                                <a:pt x="300" y="44"/>
                                <a:pt x="266" y="24"/>
                              </a:cubicBezTo>
                              <a:cubicBezTo>
                                <a:pt x="241" y="10"/>
                                <a:pt x="208" y="1"/>
                                <a:pt x="175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CC4125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marR="0" lvl="0" indent="0" algn="l" rtl="0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Pts val="1400"/>
                            <a:buFont typeface="Arial"/>
                            <a:buNone/>
                          </a:pPr>
                          <a:endParaRPr sz="1400" b="0" i="0" u="none" strike="noStrike" cap="none">
                            <a:solidFill>
                              <a:srgbClr val="000000"/>
                            </a:solidFill>
                            <a:latin typeface="Arial"/>
                            <a:ea typeface="Arial"/>
                            <a:cs typeface="Arial"/>
                            <a:sym typeface="Arial"/>
                          </a:endParaRPr>
                        </a:p>
                      </p:txBody>
                    </p:sp>
                  </p:grpSp>
                </p:grpSp>
              </p:grpSp>
            </p:grpSp>
            <p:grpSp>
              <p:nvGrpSpPr>
                <p:cNvPr id="1736" name="Google Shape;1736;p6"/>
                <p:cNvGrpSpPr/>
                <p:nvPr/>
              </p:nvGrpSpPr>
              <p:grpSpPr>
                <a:xfrm>
                  <a:off x="4211688" y="3925443"/>
                  <a:ext cx="967595" cy="339426"/>
                  <a:chOff x="4211688" y="3925443"/>
                  <a:chExt cx="967595" cy="339426"/>
                </a:xfrm>
              </p:grpSpPr>
              <p:grpSp>
                <p:nvGrpSpPr>
                  <p:cNvPr id="1737" name="Google Shape;1737;p6"/>
                  <p:cNvGrpSpPr/>
                  <p:nvPr/>
                </p:nvGrpSpPr>
                <p:grpSpPr>
                  <a:xfrm rot="-2177252">
                    <a:off x="4881616" y="3977255"/>
                    <a:ext cx="252361" cy="235801"/>
                    <a:chOff x="6222425" y="4233375"/>
                    <a:chExt cx="228200" cy="213225"/>
                  </a:xfrm>
                </p:grpSpPr>
                <p:sp>
                  <p:nvSpPr>
                    <p:cNvPr id="1738" name="Google Shape;1738;p6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39" name="Google Shape;1739;p6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40" name="Google Shape;1740;p6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741" name="Google Shape;1741;p6"/>
                  <p:cNvGrpSpPr/>
                  <p:nvPr/>
                </p:nvGrpSpPr>
                <p:grpSpPr>
                  <a:xfrm rot="415085">
                    <a:off x="4224970" y="4003221"/>
                    <a:ext cx="252355" cy="235795"/>
                    <a:chOff x="6222425" y="4233375"/>
                    <a:chExt cx="228200" cy="213225"/>
                  </a:xfrm>
                </p:grpSpPr>
                <p:sp>
                  <p:nvSpPr>
                    <p:cNvPr id="1742" name="Google Shape;1742;p6"/>
                    <p:cNvSpPr/>
                    <p:nvPr/>
                  </p:nvSpPr>
                  <p:spPr>
                    <a:xfrm>
                      <a:off x="6222425" y="4233375"/>
                      <a:ext cx="109650" cy="82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86" h="3311" extrusionOk="0">
                          <a:moveTo>
                            <a:pt x="417" y="1"/>
                          </a:moveTo>
                          <a:cubicBezTo>
                            <a:pt x="344" y="1"/>
                            <a:pt x="275" y="44"/>
                            <a:pt x="259" y="136"/>
                          </a:cubicBezTo>
                          <a:cubicBezTo>
                            <a:pt x="1" y="1432"/>
                            <a:pt x="348" y="2792"/>
                            <a:pt x="1717" y="3235"/>
                          </a:cubicBezTo>
                          <a:cubicBezTo>
                            <a:pt x="1878" y="3288"/>
                            <a:pt x="2034" y="3311"/>
                            <a:pt x="2179" y="3311"/>
                          </a:cubicBezTo>
                          <a:cubicBezTo>
                            <a:pt x="3327" y="3311"/>
                            <a:pt x="4035" y="1856"/>
                            <a:pt x="4339" y="910"/>
                          </a:cubicBezTo>
                          <a:cubicBezTo>
                            <a:pt x="4386" y="771"/>
                            <a:pt x="4270" y="678"/>
                            <a:pt x="4157" y="678"/>
                          </a:cubicBezTo>
                          <a:cubicBezTo>
                            <a:pt x="4084" y="678"/>
                            <a:pt x="4009" y="718"/>
                            <a:pt x="3978" y="811"/>
                          </a:cubicBezTo>
                          <a:cubicBezTo>
                            <a:pt x="3694" y="1704"/>
                            <a:pt x="3145" y="2905"/>
                            <a:pt x="2100" y="2905"/>
                          </a:cubicBezTo>
                          <a:cubicBezTo>
                            <a:pt x="2008" y="2905"/>
                            <a:pt x="1915" y="2894"/>
                            <a:pt x="1816" y="2874"/>
                          </a:cubicBezTo>
                          <a:cubicBezTo>
                            <a:pt x="622" y="2643"/>
                            <a:pt x="424" y="1214"/>
                            <a:pt x="619" y="236"/>
                          </a:cubicBezTo>
                          <a:cubicBezTo>
                            <a:pt x="645" y="94"/>
                            <a:pt x="526" y="1"/>
                            <a:pt x="417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43" name="Google Shape;1743;p6"/>
                    <p:cNvSpPr/>
                    <p:nvPr/>
                  </p:nvSpPr>
                  <p:spPr>
                    <a:xfrm>
                      <a:off x="6342775" y="4300600"/>
                      <a:ext cx="107850" cy="95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314" h="3813" extrusionOk="0">
                          <a:moveTo>
                            <a:pt x="553" y="0"/>
                          </a:moveTo>
                          <a:cubicBezTo>
                            <a:pt x="477" y="0"/>
                            <a:pt x="405" y="40"/>
                            <a:pt x="378" y="129"/>
                          </a:cubicBezTo>
                          <a:cubicBezTo>
                            <a:pt x="1" y="1438"/>
                            <a:pt x="401" y="3244"/>
                            <a:pt x="1813" y="3727"/>
                          </a:cubicBezTo>
                          <a:cubicBezTo>
                            <a:pt x="1985" y="3787"/>
                            <a:pt x="2147" y="3813"/>
                            <a:pt x="2296" y="3813"/>
                          </a:cubicBezTo>
                          <a:cubicBezTo>
                            <a:pt x="3555" y="3813"/>
                            <a:pt x="4118" y="1945"/>
                            <a:pt x="4286" y="969"/>
                          </a:cubicBezTo>
                          <a:cubicBezTo>
                            <a:pt x="4313" y="831"/>
                            <a:pt x="4190" y="738"/>
                            <a:pt x="4082" y="738"/>
                          </a:cubicBezTo>
                          <a:cubicBezTo>
                            <a:pt x="4009" y="738"/>
                            <a:pt x="3943" y="777"/>
                            <a:pt x="3926" y="870"/>
                          </a:cubicBezTo>
                          <a:cubicBezTo>
                            <a:pt x="3758" y="1858"/>
                            <a:pt x="3404" y="3390"/>
                            <a:pt x="2183" y="3390"/>
                          </a:cubicBezTo>
                          <a:cubicBezTo>
                            <a:pt x="2098" y="3390"/>
                            <a:pt x="2005" y="3383"/>
                            <a:pt x="1913" y="3366"/>
                          </a:cubicBezTo>
                          <a:cubicBezTo>
                            <a:pt x="652" y="3155"/>
                            <a:pt x="468" y="1171"/>
                            <a:pt x="738" y="228"/>
                          </a:cubicBezTo>
                          <a:cubicBezTo>
                            <a:pt x="778" y="89"/>
                            <a:pt x="663" y="0"/>
                            <a:pt x="553" y="0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744" name="Google Shape;1744;p6"/>
                    <p:cNvSpPr/>
                    <p:nvPr/>
                  </p:nvSpPr>
                  <p:spPr>
                    <a:xfrm>
                      <a:off x="6245475" y="4357550"/>
                      <a:ext cx="103850" cy="890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4154" h="3562" extrusionOk="0">
                          <a:moveTo>
                            <a:pt x="404" y="1"/>
                          </a:moveTo>
                          <a:cubicBezTo>
                            <a:pt x="332" y="1"/>
                            <a:pt x="262" y="41"/>
                            <a:pt x="242" y="133"/>
                          </a:cubicBezTo>
                          <a:cubicBezTo>
                            <a:pt x="4" y="1178"/>
                            <a:pt x="1" y="2970"/>
                            <a:pt x="1231" y="3453"/>
                          </a:cubicBezTo>
                          <a:cubicBezTo>
                            <a:pt x="1426" y="3529"/>
                            <a:pt x="1611" y="3562"/>
                            <a:pt x="1793" y="3562"/>
                          </a:cubicBezTo>
                          <a:cubicBezTo>
                            <a:pt x="2881" y="3562"/>
                            <a:pt x="3741" y="2322"/>
                            <a:pt x="4102" y="1379"/>
                          </a:cubicBezTo>
                          <a:cubicBezTo>
                            <a:pt x="4154" y="1244"/>
                            <a:pt x="4042" y="1155"/>
                            <a:pt x="3926" y="1155"/>
                          </a:cubicBezTo>
                          <a:cubicBezTo>
                            <a:pt x="3853" y="1155"/>
                            <a:pt x="3774" y="1191"/>
                            <a:pt x="3741" y="1280"/>
                          </a:cubicBezTo>
                          <a:cubicBezTo>
                            <a:pt x="3444" y="2060"/>
                            <a:pt x="2719" y="3195"/>
                            <a:pt x="1770" y="3195"/>
                          </a:cubicBezTo>
                          <a:cubicBezTo>
                            <a:pt x="1691" y="3195"/>
                            <a:pt x="1608" y="3185"/>
                            <a:pt x="1526" y="3168"/>
                          </a:cubicBezTo>
                          <a:cubicBezTo>
                            <a:pt x="338" y="2927"/>
                            <a:pt x="411" y="1079"/>
                            <a:pt x="603" y="232"/>
                          </a:cubicBezTo>
                          <a:cubicBezTo>
                            <a:pt x="633" y="93"/>
                            <a:pt x="517" y="1"/>
                            <a:pt x="404" y="1"/>
                          </a:cubicBezTo>
                          <a:close/>
                        </a:path>
                      </a:pathLst>
                    </a:custGeom>
                    <a:solidFill>
                      <a:srgbClr val="B6591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grpSp>
            <p:nvGrpSpPr>
              <p:cNvPr id="1745" name="Google Shape;1745;p6"/>
              <p:cNvGrpSpPr/>
              <p:nvPr/>
            </p:nvGrpSpPr>
            <p:grpSpPr>
              <a:xfrm>
                <a:off x="3723782" y="2764931"/>
                <a:ext cx="1643815" cy="1159762"/>
                <a:chOff x="3723782" y="2764931"/>
                <a:chExt cx="1643815" cy="1159762"/>
              </a:xfrm>
            </p:grpSpPr>
            <p:sp>
              <p:nvSpPr>
                <p:cNvPr id="1746" name="Google Shape;1746;p6"/>
                <p:cNvSpPr/>
                <p:nvPr/>
              </p:nvSpPr>
              <p:spPr>
                <a:xfrm>
                  <a:off x="5112260" y="3600608"/>
                  <a:ext cx="7046" cy="15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" h="707" extrusionOk="0">
                      <a:moveTo>
                        <a:pt x="117" y="1"/>
                      </a:moveTo>
                      <a:cubicBezTo>
                        <a:pt x="78" y="12"/>
                        <a:pt x="39" y="25"/>
                        <a:pt x="0" y="36"/>
                      </a:cubicBezTo>
                      <a:cubicBezTo>
                        <a:pt x="109" y="262"/>
                        <a:pt x="223" y="485"/>
                        <a:pt x="329" y="707"/>
                      </a:cubicBezTo>
                      <a:cubicBezTo>
                        <a:pt x="272" y="474"/>
                        <a:pt x="202" y="237"/>
                        <a:pt x="117" y="1"/>
                      </a:cubicBezTo>
                      <a:close/>
                    </a:path>
                  </a:pathLst>
                </a:custGeom>
                <a:solidFill>
                  <a:srgbClr val="AD7B4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6"/>
                <p:cNvSpPr/>
                <p:nvPr/>
              </p:nvSpPr>
              <p:spPr>
                <a:xfrm>
                  <a:off x="4997996" y="3414081"/>
                  <a:ext cx="19918" cy="27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" h="1279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318" y="424"/>
                        <a:pt x="629" y="848"/>
                        <a:pt x="929" y="1278"/>
                      </a:cubicBezTo>
                      <a:lnTo>
                        <a:pt x="929" y="1278"/>
                      </a:lnTo>
                      <a:cubicBezTo>
                        <a:pt x="629" y="848"/>
                        <a:pt x="318" y="424"/>
                        <a:pt x="1" y="1"/>
                      </a:cubicBezTo>
                      <a:close/>
                    </a:path>
                  </a:pathLst>
                </a:custGeom>
                <a:solidFill>
                  <a:srgbClr val="380F0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8" name="Google Shape;1748;p6"/>
                <p:cNvSpPr/>
                <p:nvPr/>
              </p:nvSpPr>
              <p:spPr>
                <a:xfrm>
                  <a:off x="3723782" y="3224598"/>
                  <a:ext cx="1643815" cy="70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51" h="32688" extrusionOk="0">
                      <a:moveTo>
                        <a:pt x="50488" y="0"/>
                      </a:moveTo>
                      <a:cubicBezTo>
                        <a:pt x="49390" y="114"/>
                        <a:pt x="48314" y="244"/>
                        <a:pt x="47255" y="389"/>
                      </a:cubicBezTo>
                      <a:cubicBezTo>
                        <a:pt x="34948" y="2091"/>
                        <a:pt x="25472" y="5875"/>
                        <a:pt x="19471" y="8908"/>
                      </a:cubicBezTo>
                      <a:cubicBezTo>
                        <a:pt x="14736" y="11301"/>
                        <a:pt x="12163" y="13229"/>
                        <a:pt x="12071" y="13299"/>
                      </a:cubicBezTo>
                      <a:lnTo>
                        <a:pt x="12067" y="13303"/>
                      </a:lnTo>
                      <a:cubicBezTo>
                        <a:pt x="3001" y="23255"/>
                        <a:pt x="57" y="32501"/>
                        <a:pt x="1" y="32688"/>
                      </a:cubicBezTo>
                      <a:cubicBezTo>
                        <a:pt x="92" y="32550"/>
                        <a:pt x="4664" y="25775"/>
                        <a:pt x="18715" y="19152"/>
                      </a:cubicBezTo>
                      <a:cubicBezTo>
                        <a:pt x="22905" y="17176"/>
                        <a:pt x="27940" y="15217"/>
                        <a:pt x="33948" y="13448"/>
                      </a:cubicBezTo>
                      <a:cubicBezTo>
                        <a:pt x="46815" y="9665"/>
                        <a:pt x="57316" y="8695"/>
                        <a:pt x="64696" y="8695"/>
                      </a:cubicBezTo>
                      <a:cubicBezTo>
                        <a:pt x="67194" y="8695"/>
                        <a:pt x="69334" y="8806"/>
                        <a:pt x="71088" y="8957"/>
                      </a:cubicBezTo>
                      <a:cubicBezTo>
                        <a:pt x="74773" y="9275"/>
                        <a:pt x="76750" y="9762"/>
                        <a:pt x="76750" y="9762"/>
                      </a:cubicBezTo>
                      <a:cubicBezTo>
                        <a:pt x="68662" y="3778"/>
                        <a:pt x="50488" y="0"/>
                        <a:pt x="504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9" name="Google Shape;1749;p6"/>
                <p:cNvSpPr/>
                <p:nvPr/>
              </p:nvSpPr>
              <p:spPr>
                <a:xfrm>
                  <a:off x="3982232" y="2764931"/>
                  <a:ext cx="822882" cy="744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34765" extrusionOk="0">
                      <a:moveTo>
                        <a:pt x="9678" y="0"/>
                      </a:moveTo>
                      <a:cubicBezTo>
                        <a:pt x="9628" y="0"/>
                        <a:pt x="9577" y="1"/>
                        <a:pt x="9525" y="1"/>
                      </a:cubicBezTo>
                      <a:cubicBezTo>
                        <a:pt x="9028" y="12"/>
                        <a:pt x="8498" y="62"/>
                        <a:pt x="7919" y="146"/>
                      </a:cubicBezTo>
                      <a:cubicBezTo>
                        <a:pt x="7421" y="220"/>
                        <a:pt x="6877" y="319"/>
                        <a:pt x="6288" y="446"/>
                      </a:cubicBezTo>
                      <a:cubicBezTo>
                        <a:pt x="830" y="1594"/>
                        <a:pt x="974" y="4033"/>
                        <a:pt x="1119" y="11503"/>
                      </a:cubicBezTo>
                      <a:cubicBezTo>
                        <a:pt x="1194" y="15486"/>
                        <a:pt x="873" y="21840"/>
                        <a:pt x="555" y="26899"/>
                      </a:cubicBezTo>
                      <a:cubicBezTo>
                        <a:pt x="280" y="31326"/>
                        <a:pt x="0" y="34765"/>
                        <a:pt x="0" y="34765"/>
                      </a:cubicBezTo>
                      <a:lnTo>
                        <a:pt x="4" y="34761"/>
                      </a:lnTo>
                      <a:cubicBezTo>
                        <a:pt x="103" y="34701"/>
                        <a:pt x="2729" y="33039"/>
                        <a:pt x="7407" y="30849"/>
                      </a:cubicBezTo>
                      <a:cubicBezTo>
                        <a:pt x="13543" y="27986"/>
                        <a:pt x="23209" y="24219"/>
                        <a:pt x="35322" y="21988"/>
                      </a:cubicBezTo>
                      <a:cubicBezTo>
                        <a:pt x="36338" y="21801"/>
                        <a:pt x="37373" y="21625"/>
                        <a:pt x="38421" y="21462"/>
                      </a:cubicBezTo>
                      <a:cubicBezTo>
                        <a:pt x="38421" y="21462"/>
                        <a:pt x="35819" y="19072"/>
                        <a:pt x="32324" y="15984"/>
                      </a:cubicBezTo>
                      <a:cubicBezTo>
                        <a:pt x="28525" y="12633"/>
                        <a:pt x="23668" y="8456"/>
                        <a:pt x="19929" y="5615"/>
                      </a:cubicBezTo>
                      <a:cubicBezTo>
                        <a:pt x="14526" y="1506"/>
                        <a:pt x="12619" y="0"/>
                        <a:pt x="96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0" name="Google Shape;1750;p6"/>
                <p:cNvSpPr/>
                <p:nvPr/>
              </p:nvSpPr>
              <p:spPr>
                <a:xfrm>
                  <a:off x="3982232" y="3107251"/>
                  <a:ext cx="822882" cy="40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1" h="18782" extrusionOk="0">
                      <a:moveTo>
                        <a:pt x="32183" y="1"/>
                      </a:moveTo>
                      <a:cubicBezTo>
                        <a:pt x="13013" y="1"/>
                        <a:pt x="2928" y="8592"/>
                        <a:pt x="555" y="10916"/>
                      </a:cubicBezTo>
                      <a:cubicBezTo>
                        <a:pt x="280" y="15343"/>
                        <a:pt x="0" y="18782"/>
                        <a:pt x="0" y="18782"/>
                      </a:cubicBezTo>
                      <a:cubicBezTo>
                        <a:pt x="0" y="18782"/>
                        <a:pt x="15124" y="9123"/>
                        <a:pt x="38421" y="5479"/>
                      </a:cubicBezTo>
                      <a:cubicBezTo>
                        <a:pt x="38421" y="5479"/>
                        <a:pt x="35819" y="3089"/>
                        <a:pt x="32324" y="1"/>
                      </a:cubicBezTo>
                      <a:cubicBezTo>
                        <a:pt x="32277" y="1"/>
                        <a:pt x="32230" y="1"/>
                        <a:pt x="321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1" name="Google Shape;1751;p6"/>
                <p:cNvSpPr/>
                <p:nvPr/>
              </p:nvSpPr>
              <p:spPr>
                <a:xfrm>
                  <a:off x="4391677" y="3066964"/>
                  <a:ext cx="267076" cy="263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" h="12317" extrusionOk="0">
                      <a:moveTo>
                        <a:pt x="7816" y="1722"/>
                      </a:moveTo>
                      <a:cubicBezTo>
                        <a:pt x="8367" y="1722"/>
                        <a:pt x="8854" y="2058"/>
                        <a:pt x="9045" y="2581"/>
                      </a:cubicBezTo>
                      <a:cubicBezTo>
                        <a:pt x="9708" y="4381"/>
                        <a:pt x="10196" y="6503"/>
                        <a:pt x="10489" y="7968"/>
                      </a:cubicBezTo>
                      <a:cubicBezTo>
                        <a:pt x="10612" y="8596"/>
                        <a:pt x="10263" y="9221"/>
                        <a:pt x="9652" y="9451"/>
                      </a:cubicBezTo>
                      <a:cubicBezTo>
                        <a:pt x="7971" y="10079"/>
                        <a:pt x="6026" y="10414"/>
                        <a:pt x="4688" y="10583"/>
                      </a:cubicBezTo>
                      <a:cubicBezTo>
                        <a:pt x="4632" y="10590"/>
                        <a:pt x="4575" y="10594"/>
                        <a:pt x="4520" y="10594"/>
                      </a:cubicBezTo>
                      <a:cubicBezTo>
                        <a:pt x="3937" y="10594"/>
                        <a:pt x="3420" y="10215"/>
                        <a:pt x="3259" y="9638"/>
                      </a:cubicBezTo>
                      <a:cubicBezTo>
                        <a:pt x="2751" y="7813"/>
                        <a:pt x="2288" y="5695"/>
                        <a:pt x="1988" y="4236"/>
                      </a:cubicBezTo>
                      <a:cubicBezTo>
                        <a:pt x="1861" y="3604"/>
                        <a:pt x="2207" y="2983"/>
                        <a:pt x="2811" y="2754"/>
                      </a:cubicBezTo>
                      <a:cubicBezTo>
                        <a:pt x="4699" y="2040"/>
                        <a:pt x="6531" y="1800"/>
                        <a:pt x="7735" y="1726"/>
                      </a:cubicBezTo>
                      <a:cubicBezTo>
                        <a:pt x="7763" y="1726"/>
                        <a:pt x="7788" y="1722"/>
                        <a:pt x="7816" y="1722"/>
                      </a:cubicBezTo>
                      <a:close/>
                      <a:moveTo>
                        <a:pt x="7825" y="1"/>
                      </a:moveTo>
                      <a:cubicBezTo>
                        <a:pt x="7760" y="1"/>
                        <a:pt x="7695" y="3"/>
                        <a:pt x="7629" y="7"/>
                      </a:cubicBezTo>
                      <a:cubicBezTo>
                        <a:pt x="6306" y="88"/>
                        <a:pt x="4289" y="352"/>
                        <a:pt x="2200" y="1140"/>
                      </a:cubicBezTo>
                      <a:cubicBezTo>
                        <a:pt x="802" y="1670"/>
                        <a:pt x="0" y="3117"/>
                        <a:pt x="300" y="4582"/>
                      </a:cubicBezTo>
                      <a:cubicBezTo>
                        <a:pt x="604" y="6065"/>
                        <a:pt x="1077" y="8229"/>
                        <a:pt x="1599" y="10104"/>
                      </a:cubicBezTo>
                      <a:cubicBezTo>
                        <a:pt x="1967" y="11417"/>
                        <a:pt x="3188" y="12317"/>
                        <a:pt x="4530" y="12317"/>
                      </a:cubicBezTo>
                      <a:cubicBezTo>
                        <a:pt x="4654" y="12317"/>
                        <a:pt x="4781" y="12310"/>
                        <a:pt x="4908" y="12292"/>
                      </a:cubicBezTo>
                      <a:cubicBezTo>
                        <a:pt x="6337" y="12113"/>
                        <a:pt x="8424" y="11748"/>
                        <a:pt x="10256" y="11064"/>
                      </a:cubicBezTo>
                      <a:cubicBezTo>
                        <a:pt x="11661" y="10534"/>
                        <a:pt x="12470" y="9090"/>
                        <a:pt x="12177" y="7629"/>
                      </a:cubicBezTo>
                      <a:cubicBezTo>
                        <a:pt x="11872" y="6107"/>
                        <a:pt x="11364" y="3890"/>
                        <a:pt x="10662" y="1983"/>
                      </a:cubicBezTo>
                      <a:cubicBezTo>
                        <a:pt x="10218" y="778"/>
                        <a:pt x="9092" y="1"/>
                        <a:pt x="7825" y="1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2" name="Google Shape;1752;p6"/>
                <p:cNvSpPr/>
                <p:nvPr/>
              </p:nvSpPr>
              <p:spPr>
                <a:xfrm>
                  <a:off x="4530487" y="3151221"/>
                  <a:ext cx="112228" cy="46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0" h="2156" extrusionOk="0">
                      <a:moveTo>
                        <a:pt x="4532" y="0"/>
                      </a:moveTo>
                      <a:cubicBezTo>
                        <a:pt x="4485" y="0"/>
                        <a:pt x="4437" y="5"/>
                        <a:pt x="4389" y="16"/>
                      </a:cubicBezTo>
                      <a:lnTo>
                        <a:pt x="569" y="878"/>
                      </a:lnTo>
                      <a:cubicBezTo>
                        <a:pt x="220" y="956"/>
                        <a:pt x="1" y="1301"/>
                        <a:pt x="82" y="1650"/>
                      </a:cubicBezTo>
                      <a:cubicBezTo>
                        <a:pt x="149" y="1951"/>
                        <a:pt x="414" y="2155"/>
                        <a:pt x="710" y="2155"/>
                      </a:cubicBezTo>
                      <a:cubicBezTo>
                        <a:pt x="757" y="2155"/>
                        <a:pt x="806" y="2149"/>
                        <a:pt x="852" y="2138"/>
                      </a:cubicBezTo>
                      <a:lnTo>
                        <a:pt x="4675" y="1277"/>
                      </a:lnTo>
                      <a:cubicBezTo>
                        <a:pt x="5021" y="1199"/>
                        <a:pt x="5240" y="853"/>
                        <a:pt x="5163" y="503"/>
                      </a:cubicBezTo>
                      <a:cubicBezTo>
                        <a:pt x="5095" y="202"/>
                        <a:pt x="4829" y="0"/>
                        <a:pt x="4532" y="0"/>
                      </a:cubicBezTo>
                      <a:close/>
                    </a:path>
                  </a:pathLst>
                </a:custGeom>
                <a:solidFill>
                  <a:srgbClr val="FFC5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753" name="Google Shape;1753;p6"/>
          <p:cNvSpPr txBox="1">
            <a:spLocks noGrp="1"/>
          </p:cNvSpPr>
          <p:nvPr>
            <p:ph type="title"/>
          </p:nvPr>
        </p:nvSpPr>
        <p:spPr>
          <a:xfrm>
            <a:off x="3539585" y="1505276"/>
            <a:ext cx="469708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/>
              <a:t>Theme Words</a:t>
            </a:r>
            <a:endParaRPr sz="6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Google Shape;1758;p7"/>
          <p:cNvSpPr/>
          <p:nvPr/>
        </p:nvSpPr>
        <p:spPr>
          <a:xfrm rot="-10646728">
            <a:off x="586966" y="3658415"/>
            <a:ext cx="7817439" cy="1247697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B5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7"/>
          <p:cNvSpPr txBox="1">
            <a:spLocks noGrp="1"/>
          </p:cNvSpPr>
          <p:nvPr>
            <p:ph type="title"/>
          </p:nvPr>
        </p:nvSpPr>
        <p:spPr>
          <a:xfrm>
            <a:off x="0" y="4068907"/>
            <a:ext cx="9144000" cy="7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6000" b="1">
                <a:latin typeface="Comic Sans MS"/>
                <a:ea typeface="Comic Sans MS"/>
                <a:cs typeface="Comic Sans MS"/>
                <a:sym typeface="Comic Sans MS"/>
              </a:rPr>
              <a:t>Native American(s)</a:t>
            </a:r>
            <a:endParaRPr sz="6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60" name="Google Shape;176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6059" y="213060"/>
            <a:ext cx="4031875" cy="33807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1" name="Google Shape;1761;p7"/>
          <p:cNvGrpSpPr/>
          <p:nvPr/>
        </p:nvGrpSpPr>
        <p:grpSpPr>
          <a:xfrm flipH="1">
            <a:off x="8117235" y="63795"/>
            <a:ext cx="622181" cy="604993"/>
            <a:chOff x="1361576" y="1907654"/>
            <a:chExt cx="620303" cy="604993"/>
          </a:xfrm>
        </p:grpSpPr>
        <p:sp>
          <p:nvSpPr>
            <p:cNvPr id="1762" name="Google Shape;1762;p7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7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7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7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7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7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7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7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7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7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7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7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7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5" name="Google Shape;1775;p7"/>
          <p:cNvGrpSpPr/>
          <p:nvPr/>
        </p:nvGrpSpPr>
        <p:grpSpPr>
          <a:xfrm>
            <a:off x="8524498" y="-42194"/>
            <a:ext cx="622181" cy="604993"/>
            <a:chOff x="1361576" y="1907654"/>
            <a:chExt cx="620303" cy="604993"/>
          </a:xfrm>
        </p:grpSpPr>
        <p:sp>
          <p:nvSpPr>
            <p:cNvPr id="1776" name="Google Shape;1776;p7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7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7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7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7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7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7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7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7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7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7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7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7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89" name="Google Shape;1789;p7"/>
          <p:cNvGrpSpPr/>
          <p:nvPr/>
        </p:nvGrpSpPr>
        <p:grpSpPr>
          <a:xfrm>
            <a:off x="8328083" y="335439"/>
            <a:ext cx="622181" cy="604993"/>
            <a:chOff x="1361576" y="1907654"/>
            <a:chExt cx="620303" cy="604993"/>
          </a:xfrm>
        </p:grpSpPr>
        <p:sp>
          <p:nvSpPr>
            <p:cNvPr id="1790" name="Google Shape;1790;p7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Google Shape;1791;p7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7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7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7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7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7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7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7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7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7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Google Shape;1801;p7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Google Shape;1802;p7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8"/>
          <p:cNvSpPr/>
          <p:nvPr/>
        </p:nvSpPr>
        <p:spPr>
          <a:xfrm rot="-10597983">
            <a:off x="2460636" y="3738242"/>
            <a:ext cx="4221346" cy="1172380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B5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8"/>
          <p:cNvSpPr txBox="1">
            <a:spLocks noGrp="1"/>
          </p:cNvSpPr>
          <p:nvPr>
            <p:ph type="title"/>
          </p:nvPr>
        </p:nvSpPr>
        <p:spPr>
          <a:xfrm>
            <a:off x="2121980" y="4068907"/>
            <a:ext cx="4900037" cy="7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6000" b="1">
                <a:latin typeface="Comic Sans MS"/>
                <a:ea typeface="Comic Sans MS"/>
                <a:cs typeface="Comic Sans MS"/>
                <a:sym typeface="Comic Sans MS"/>
              </a:rPr>
              <a:t>Pilgrim(s)</a:t>
            </a:r>
            <a:endParaRPr sz="6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09" name="Google Shape;180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2158" y="576935"/>
            <a:ext cx="3839677" cy="30168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0" name="Google Shape;1810;p8"/>
          <p:cNvGrpSpPr/>
          <p:nvPr/>
        </p:nvGrpSpPr>
        <p:grpSpPr>
          <a:xfrm flipH="1">
            <a:off x="8117235" y="63795"/>
            <a:ext cx="622181" cy="604993"/>
            <a:chOff x="1361576" y="1907654"/>
            <a:chExt cx="620303" cy="604993"/>
          </a:xfrm>
        </p:grpSpPr>
        <p:sp>
          <p:nvSpPr>
            <p:cNvPr id="1811" name="Google Shape;1811;p8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Google Shape;1817;p8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Google Shape;1818;p8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4" name="Google Shape;1824;p8"/>
          <p:cNvGrpSpPr/>
          <p:nvPr/>
        </p:nvGrpSpPr>
        <p:grpSpPr>
          <a:xfrm>
            <a:off x="8524498" y="-42194"/>
            <a:ext cx="622181" cy="604993"/>
            <a:chOff x="1361576" y="1907654"/>
            <a:chExt cx="620303" cy="604993"/>
          </a:xfrm>
        </p:grpSpPr>
        <p:sp>
          <p:nvSpPr>
            <p:cNvPr id="1825" name="Google Shape;1825;p8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Google Shape;1826;p8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Google Shape;1833;p8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Google Shape;1834;p8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8" name="Google Shape;1838;p8"/>
          <p:cNvGrpSpPr/>
          <p:nvPr/>
        </p:nvGrpSpPr>
        <p:grpSpPr>
          <a:xfrm>
            <a:off x="8328083" y="335439"/>
            <a:ext cx="622181" cy="604993"/>
            <a:chOff x="1361576" y="1907654"/>
            <a:chExt cx="620303" cy="604993"/>
          </a:xfrm>
        </p:grpSpPr>
        <p:sp>
          <p:nvSpPr>
            <p:cNvPr id="1839" name="Google Shape;1839;p8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Google Shape;1841;p8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Google Shape;1842;p8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p9"/>
          <p:cNvSpPr/>
          <p:nvPr/>
        </p:nvSpPr>
        <p:spPr>
          <a:xfrm rot="-10597983">
            <a:off x="2095084" y="3738283"/>
            <a:ext cx="4953827" cy="1172380"/>
          </a:xfrm>
          <a:custGeom>
            <a:avLst/>
            <a:gdLst/>
            <a:ahLst/>
            <a:cxnLst/>
            <a:rect l="l" t="t" r="r" b="b"/>
            <a:pathLst>
              <a:path w="29295" h="15681" extrusionOk="0">
                <a:moveTo>
                  <a:pt x="25769" y="1"/>
                </a:moveTo>
                <a:cubicBezTo>
                  <a:pt x="25603" y="1"/>
                  <a:pt x="25437" y="4"/>
                  <a:pt x="25271" y="16"/>
                </a:cubicBezTo>
                <a:cubicBezTo>
                  <a:pt x="24463" y="73"/>
                  <a:pt x="23652" y="147"/>
                  <a:pt x="22843" y="239"/>
                </a:cubicBezTo>
                <a:cubicBezTo>
                  <a:pt x="21731" y="364"/>
                  <a:pt x="20622" y="513"/>
                  <a:pt x="19513" y="651"/>
                </a:cubicBezTo>
                <a:cubicBezTo>
                  <a:pt x="19081" y="706"/>
                  <a:pt x="18651" y="763"/>
                  <a:pt x="18218" y="814"/>
                </a:cubicBezTo>
                <a:cubicBezTo>
                  <a:pt x="17711" y="875"/>
                  <a:pt x="17204" y="932"/>
                  <a:pt x="16697" y="979"/>
                </a:cubicBezTo>
                <a:cubicBezTo>
                  <a:pt x="15621" y="1081"/>
                  <a:pt x="14546" y="1199"/>
                  <a:pt x="13471" y="1260"/>
                </a:cubicBezTo>
                <a:cubicBezTo>
                  <a:pt x="12410" y="1321"/>
                  <a:pt x="11358" y="1422"/>
                  <a:pt x="10303" y="1554"/>
                </a:cubicBezTo>
                <a:cubicBezTo>
                  <a:pt x="9366" y="1672"/>
                  <a:pt x="8437" y="1835"/>
                  <a:pt x="7507" y="2004"/>
                </a:cubicBezTo>
                <a:cubicBezTo>
                  <a:pt x="7118" y="2078"/>
                  <a:pt x="6719" y="2098"/>
                  <a:pt x="6327" y="2159"/>
                </a:cubicBezTo>
                <a:cubicBezTo>
                  <a:pt x="5651" y="2264"/>
                  <a:pt x="4974" y="2325"/>
                  <a:pt x="4295" y="2373"/>
                </a:cubicBezTo>
                <a:cubicBezTo>
                  <a:pt x="4183" y="2379"/>
                  <a:pt x="4068" y="2393"/>
                  <a:pt x="3960" y="2416"/>
                </a:cubicBezTo>
                <a:cubicBezTo>
                  <a:pt x="3270" y="2588"/>
                  <a:pt x="2580" y="2761"/>
                  <a:pt x="1890" y="2937"/>
                </a:cubicBezTo>
                <a:cubicBezTo>
                  <a:pt x="1403" y="3059"/>
                  <a:pt x="995" y="3251"/>
                  <a:pt x="731" y="3573"/>
                </a:cubicBezTo>
                <a:cubicBezTo>
                  <a:pt x="511" y="3840"/>
                  <a:pt x="261" y="4107"/>
                  <a:pt x="180" y="4404"/>
                </a:cubicBezTo>
                <a:cubicBezTo>
                  <a:pt x="92" y="4723"/>
                  <a:pt x="17" y="5043"/>
                  <a:pt x="58" y="5368"/>
                </a:cubicBezTo>
                <a:cubicBezTo>
                  <a:pt x="78" y="5544"/>
                  <a:pt x="44" y="5726"/>
                  <a:pt x="38" y="5906"/>
                </a:cubicBezTo>
                <a:cubicBezTo>
                  <a:pt x="24" y="6240"/>
                  <a:pt x="4" y="6575"/>
                  <a:pt x="4" y="6910"/>
                </a:cubicBezTo>
                <a:cubicBezTo>
                  <a:pt x="0" y="7231"/>
                  <a:pt x="21" y="7552"/>
                  <a:pt x="35" y="7870"/>
                </a:cubicBezTo>
                <a:cubicBezTo>
                  <a:pt x="61" y="8370"/>
                  <a:pt x="78" y="8871"/>
                  <a:pt x="119" y="9368"/>
                </a:cubicBezTo>
                <a:cubicBezTo>
                  <a:pt x="177" y="10021"/>
                  <a:pt x="288" y="10667"/>
                  <a:pt x="308" y="11319"/>
                </a:cubicBezTo>
                <a:cubicBezTo>
                  <a:pt x="328" y="11989"/>
                  <a:pt x="400" y="12647"/>
                  <a:pt x="551" y="13300"/>
                </a:cubicBezTo>
                <a:cubicBezTo>
                  <a:pt x="653" y="13740"/>
                  <a:pt x="805" y="14166"/>
                  <a:pt x="1093" y="14558"/>
                </a:cubicBezTo>
                <a:cubicBezTo>
                  <a:pt x="1502" y="15116"/>
                  <a:pt x="2144" y="15458"/>
                  <a:pt x="3047" y="15589"/>
                </a:cubicBezTo>
                <a:cubicBezTo>
                  <a:pt x="3496" y="15654"/>
                  <a:pt x="3952" y="15681"/>
                  <a:pt x="4412" y="15681"/>
                </a:cubicBezTo>
                <a:cubicBezTo>
                  <a:pt x="4908" y="15681"/>
                  <a:pt x="5408" y="15650"/>
                  <a:pt x="5907" y="15603"/>
                </a:cubicBezTo>
                <a:cubicBezTo>
                  <a:pt x="7206" y="15478"/>
                  <a:pt x="8504" y="15329"/>
                  <a:pt x="9805" y="15200"/>
                </a:cubicBezTo>
                <a:cubicBezTo>
                  <a:pt x="11013" y="15085"/>
                  <a:pt x="12213" y="14943"/>
                  <a:pt x="13413" y="14768"/>
                </a:cubicBezTo>
                <a:cubicBezTo>
                  <a:pt x="14181" y="14656"/>
                  <a:pt x="14952" y="14568"/>
                  <a:pt x="15723" y="14481"/>
                </a:cubicBezTo>
                <a:cubicBezTo>
                  <a:pt x="16890" y="14345"/>
                  <a:pt x="18056" y="14220"/>
                  <a:pt x="19212" y="14010"/>
                </a:cubicBezTo>
                <a:cubicBezTo>
                  <a:pt x="19473" y="13963"/>
                  <a:pt x="19736" y="13922"/>
                  <a:pt x="19997" y="13899"/>
                </a:cubicBezTo>
                <a:cubicBezTo>
                  <a:pt x="20041" y="13895"/>
                  <a:pt x="20085" y="13893"/>
                  <a:pt x="20128" y="13893"/>
                </a:cubicBezTo>
                <a:cubicBezTo>
                  <a:pt x="20306" y="13893"/>
                  <a:pt x="20467" y="13930"/>
                  <a:pt x="20595" y="14034"/>
                </a:cubicBezTo>
                <a:cubicBezTo>
                  <a:pt x="20849" y="14240"/>
                  <a:pt x="21136" y="14426"/>
                  <a:pt x="21389" y="14632"/>
                </a:cubicBezTo>
                <a:cubicBezTo>
                  <a:pt x="21586" y="14795"/>
                  <a:pt x="21809" y="14933"/>
                  <a:pt x="21961" y="15122"/>
                </a:cubicBezTo>
                <a:cubicBezTo>
                  <a:pt x="22083" y="15282"/>
                  <a:pt x="22258" y="15427"/>
                  <a:pt x="22502" y="15559"/>
                </a:cubicBezTo>
                <a:cubicBezTo>
                  <a:pt x="22509" y="15491"/>
                  <a:pt x="22522" y="15458"/>
                  <a:pt x="22512" y="15427"/>
                </a:cubicBezTo>
                <a:cubicBezTo>
                  <a:pt x="22367" y="14899"/>
                  <a:pt x="22360" y="14362"/>
                  <a:pt x="22367" y="13821"/>
                </a:cubicBezTo>
                <a:cubicBezTo>
                  <a:pt x="22374" y="13487"/>
                  <a:pt x="22539" y="13351"/>
                  <a:pt x="23016" y="13256"/>
                </a:cubicBezTo>
                <a:cubicBezTo>
                  <a:pt x="23107" y="13239"/>
                  <a:pt x="23205" y="13233"/>
                  <a:pt x="23296" y="13219"/>
                </a:cubicBezTo>
                <a:cubicBezTo>
                  <a:pt x="24023" y="13094"/>
                  <a:pt x="24750" y="12966"/>
                  <a:pt x="25477" y="12844"/>
                </a:cubicBezTo>
                <a:cubicBezTo>
                  <a:pt x="26201" y="12719"/>
                  <a:pt x="26924" y="12570"/>
                  <a:pt x="27658" y="12485"/>
                </a:cubicBezTo>
                <a:cubicBezTo>
                  <a:pt x="28051" y="12441"/>
                  <a:pt x="28341" y="12333"/>
                  <a:pt x="28581" y="12127"/>
                </a:cubicBezTo>
                <a:cubicBezTo>
                  <a:pt x="28689" y="12032"/>
                  <a:pt x="28791" y="11931"/>
                  <a:pt x="28872" y="11826"/>
                </a:cubicBezTo>
                <a:cubicBezTo>
                  <a:pt x="29136" y="11474"/>
                  <a:pt x="29281" y="11113"/>
                  <a:pt x="29281" y="10731"/>
                </a:cubicBezTo>
                <a:cubicBezTo>
                  <a:pt x="29285" y="9855"/>
                  <a:pt x="29295" y="8983"/>
                  <a:pt x="29295" y="8106"/>
                </a:cubicBezTo>
                <a:cubicBezTo>
                  <a:pt x="29295" y="7850"/>
                  <a:pt x="29268" y="7596"/>
                  <a:pt x="29240" y="7340"/>
                </a:cubicBezTo>
                <a:cubicBezTo>
                  <a:pt x="29176" y="6690"/>
                  <a:pt x="29095" y="6044"/>
                  <a:pt x="29028" y="5395"/>
                </a:cubicBezTo>
                <a:cubicBezTo>
                  <a:pt x="28967" y="4783"/>
                  <a:pt x="28855" y="4178"/>
                  <a:pt x="28713" y="3579"/>
                </a:cubicBezTo>
                <a:cubicBezTo>
                  <a:pt x="28608" y="3140"/>
                  <a:pt x="28541" y="2697"/>
                  <a:pt x="28446" y="2257"/>
                </a:cubicBezTo>
                <a:cubicBezTo>
                  <a:pt x="28385" y="1984"/>
                  <a:pt x="28321" y="1706"/>
                  <a:pt x="28230" y="1436"/>
                </a:cubicBezTo>
                <a:cubicBezTo>
                  <a:pt x="28068" y="976"/>
                  <a:pt x="27767" y="570"/>
                  <a:pt x="27293" y="232"/>
                </a:cubicBezTo>
                <a:cubicBezTo>
                  <a:pt x="27104" y="98"/>
                  <a:pt x="26892" y="5"/>
                  <a:pt x="26599" y="5"/>
                </a:cubicBezTo>
                <a:cubicBezTo>
                  <a:pt x="26590" y="5"/>
                  <a:pt x="26580" y="5"/>
                  <a:pt x="26570" y="5"/>
                </a:cubicBezTo>
                <a:cubicBezTo>
                  <a:pt x="26519" y="6"/>
                  <a:pt x="26469" y="7"/>
                  <a:pt x="26419" y="7"/>
                </a:cubicBezTo>
                <a:cubicBezTo>
                  <a:pt x="26202" y="7"/>
                  <a:pt x="25986" y="1"/>
                  <a:pt x="25769" y="1"/>
                </a:cubicBezTo>
                <a:close/>
              </a:path>
            </a:pathLst>
          </a:custGeom>
          <a:solidFill>
            <a:srgbClr val="F3B56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1857;p9"/>
          <p:cNvSpPr txBox="1">
            <a:spLocks noGrp="1"/>
          </p:cNvSpPr>
          <p:nvPr>
            <p:ph type="title"/>
          </p:nvPr>
        </p:nvSpPr>
        <p:spPr>
          <a:xfrm>
            <a:off x="2121980" y="4068907"/>
            <a:ext cx="4900037" cy="74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6000" b="1">
                <a:latin typeface="Comic Sans MS"/>
                <a:ea typeface="Comic Sans MS"/>
                <a:cs typeface="Comic Sans MS"/>
                <a:sym typeface="Comic Sans MS"/>
              </a:rPr>
              <a:t>pumpkin pie</a:t>
            </a:r>
            <a:endParaRPr sz="6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58" name="Google Shape;185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0426" y="600636"/>
            <a:ext cx="4666863" cy="29500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9" name="Google Shape;1859;p9"/>
          <p:cNvGrpSpPr/>
          <p:nvPr/>
        </p:nvGrpSpPr>
        <p:grpSpPr>
          <a:xfrm flipH="1">
            <a:off x="8117235" y="63795"/>
            <a:ext cx="622181" cy="604993"/>
            <a:chOff x="1361576" y="1907654"/>
            <a:chExt cx="620303" cy="604993"/>
          </a:xfrm>
        </p:grpSpPr>
        <p:sp>
          <p:nvSpPr>
            <p:cNvPr id="1860" name="Google Shape;1860;p9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9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9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9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9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9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9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9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9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9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9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9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9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rgbClr val="375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73" name="Google Shape;1873;p9"/>
          <p:cNvGrpSpPr/>
          <p:nvPr/>
        </p:nvGrpSpPr>
        <p:grpSpPr>
          <a:xfrm>
            <a:off x="8524498" y="-42194"/>
            <a:ext cx="622181" cy="604993"/>
            <a:chOff x="1361576" y="1907654"/>
            <a:chExt cx="620303" cy="604993"/>
          </a:xfrm>
        </p:grpSpPr>
        <p:sp>
          <p:nvSpPr>
            <p:cNvPr id="1874" name="Google Shape;1874;p9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9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9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9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9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9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9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9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9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9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9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9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9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87" name="Google Shape;1887;p9"/>
          <p:cNvGrpSpPr/>
          <p:nvPr/>
        </p:nvGrpSpPr>
        <p:grpSpPr>
          <a:xfrm>
            <a:off x="8328083" y="335439"/>
            <a:ext cx="622181" cy="604993"/>
            <a:chOff x="1361576" y="1907654"/>
            <a:chExt cx="620303" cy="604993"/>
          </a:xfrm>
        </p:grpSpPr>
        <p:sp>
          <p:nvSpPr>
            <p:cNvPr id="1888" name="Google Shape;1888;p9"/>
            <p:cNvSpPr/>
            <p:nvPr/>
          </p:nvSpPr>
          <p:spPr>
            <a:xfrm rot="-6448722">
              <a:off x="1433342" y="1960051"/>
              <a:ext cx="476771" cy="500199"/>
            </a:xfrm>
            <a:custGeom>
              <a:avLst/>
              <a:gdLst/>
              <a:ahLst/>
              <a:cxnLst/>
              <a:rect l="l" t="t" r="r" b="b"/>
              <a:pathLst>
                <a:path w="13940" h="14625" extrusionOk="0">
                  <a:moveTo>
                    <a:pt x="1612" y="0"/>
                  </a:moveTo>
                  <a:lnTo>
                    <a:pt x="1612" y="0"/>
                  </a:lnTo>
                  <a:cubicBezTo>
                    <a:pt x="1748" y="191"/>
                    <a:pt x="1882" y="387"/>
                    <a:pt x="2018" y="577"/>
                  </a:cubicBezTo>
                  <a:cubicBezTo>
                    <a:pt x="1693" y="553"/>
                    <a:pt x="1390" y="540"/>
                    <a:pt x="1116" y="540"/>
                  </a:cubicBezTo>
                  <a:cubicBezTo>
                    <a:pt x="701" y="540"/>
                    <a:pt x="353" y="568"/>
                    <a:pt x="100" y="623"/>
                  </a:cubicBezTo>
                  <a:cubicBezTo>
                    <a:pt x="217" y="1358"/>
                    <a:pt x="332" y="2093"/>
                    <a:pt x="478" y="2824"/>
                  </a:cubicBezTo>
                  <a:cubicBezTo>
                    <a:pt x="320" y="2720"/>
                    <a:pt x="158" y="2620"/>
                    <a:pt x="1" y="2516"/>
                  </a:cubicBezTo>
                  <a:lnTo>
                    <a:pt x="1" y="2516"/>
                  </a:lnTo>
                  <a:cubicBezTo>
                    <a:pt x="171" y="3687"/>
                    <a:pt x="619" y="4804"/>
                    <a:pt x="1296" y="5759"/>
                  </a:cubicBezTo>
                  <a:cubicBezTo>
                    <a:pt x="1039" y="5668"/>
                    <a:pt x="777" y="5548"/>
                    <a:pt x="499" y="5373"/>
                  </a:cubicBezTo>
                  <a:lnTo>
                    <a:pt x="499" y="5373"/>
                  </a:lnTo>
                  <a:cubicBezTo>
                    <a:pt x="690" y="6506"/>
                    <a:pt x="1279" y="9081"/>
                    <a:pt x="4489" y="9858"/>
                  </a:cubicBezTo>
                  <a:cubicBezTo>
                    <a:pt x="3451" y="10174"/>
                    <a:pt x="2654" y="11082"/>
                    <a:pt x="2076" y="11901"/>
                  </a:cubicBezTo>
                  <a:cubicBezTo>
                    <a:pt x="2330" y="11818"/>
                    <a:pt x="2595" y="11772"/>
                    <a:pt x="2862" y="11755"/>
                  </a:cubicBezTo>
                  <a:lnTo>
                    <a:pt x="2862" y="11755"/>
                  </a:lnTo>
                  <a:cubicBezTo>
                    <a:pt x="2425" y="12453"/>
                    <a:pt x="2064" y="13229"/>
                    <a:pt x="1752" y="13923"/>
                  </a:cubicBezTo>
                  <a:cubicBezTo>
                    <a:pt x="1961" y="13971"/>
                    <a:pt x="2198" y="13990"/>
                    <a:pt x="2452" y="13990"/>
                  </a:cubicBezTo>
                  <a:cubicBezTo>
                    <a:pt x="3188" y="13990"/>
                    <a:pt x="4070" y="13825"/>
                    <a:pt x="4842" y="13711"/>
                  </a:cubicBezTo>
                  <a:lnTo>
                    <a:pt x="4842" y="13711"/>
                  </a:lnTo>
                  <a:cubicBezTo>
                    <a:pt x="4842" y="13711"/>
                    <a:pt x="4406" y="14210"/>
                    <a:pt x="4244" y="14624"/>
                  </a:cubicBezTo>
                  <a:cubicBezTo>
                    <a:pt x="5797" y="14616"/>
                    <a:pt x="6884" y="13292"/>
                    <a:pt x="6884" y="13292"/>
                  </a:cubicBezTo>
                  <a:lnTo>
                    <a:pt x="6884" y="13292"/>
                  </a:lnTo>
                  <a:cubicBezTo>
                    <a:pt x="6884" y="13292"/>
                    <a:pt x="6681" y="14180"/>
                    <a:pt x="6602" y="14367"/>
                  </a:cubicBezTo>
                  <a:cubicBezTo>
                    <a:pt x="7438" y="14210"/>
                    <a:pt x="8185" y="13669"/>
                    <a:pt x="8678" y="12972"/>
                  </a:cubicBezTo>
                  <a:cubicBezTo>
                    <a:pt x="9152" y="12299"/>
                    <a:pt x="9995" y="10473"/>
                    <a:pt x="9659" y="9135"/>
                  </a:cubicBezTo>
                  <a:cubicBezTo>
                    <a:pt x="9717" y="9114"/>
                    <a:pt x="9787" y="9081"/>
                    <a:pt x="9879" y="9040"/>
                  </a:cubicBezTo>
                  <a:cubicBezTo>
                    <a:pt x="11311" y="8936"/>
                    <a:pt x="12794" y="7366"/>
                    <a:pt x="13258" y="6648"/>
                  </a:cubicBezTo>
                  <a:cubicBezTo>
                    <a:pt x="13724" y="5929"/>
                    <a:pt x="13940" y="5042"/>
                    <a:pt x="13769" y="4219"/>
                  </a:cubicBezTo>
                  <a:lnTo>
                    <a:pt x="13769" y="4219"/>
                  </a:lnTo>
                  <a:cubicBezTo>
                    <a:pt x="13482" y="4497"/>
                    <a:pt x="13200" y="4771"/>
                    <a:pt x="12913" y="5046"/>
                  </a:cubicBezTo>
                  <a:cubicBezTo>
                    <a:pt x="13404" y="4074"/>
                    <a:pt x="13528" y="2238"/>
                    <a:pt x="13400" y="1474"/>
                  </a:cubicBezTo>
                  <a:lnTo>
                    <a:pt x="13400" y="1474"/>
                  </a:lnTo>
                  <a:cubicBezTo>
                    <a:pt x="12930" y="2002"/>
                    <a:pt x="12648" y="2139"/>
                    <a:pt x="12648" y="2139"/>
                  </a:cubicBezTo>
                  <a:cubicBezTo>
                    <a:pt x="12582" y="1317"/>
                    <a:pt x="12275" y="561"/>
                    <a:pt x="11976" y="54"/>
                  </a:cubicBezTo>
                  <a:cubicBezTo>
                    <a:pt x="11602" y="383"/>
                    <a:pt x="11194" y="744"/>
                    <a:pt x="10813" y="1130"/>
                  </a:cubicBezTo>
                  <a:cubicBezTo>
                    <a:pt x="10801" y="910"/>
                    <a:pt x="10801" y="690"/>
                    <a:pt x="10838" y="469"/>
                  </a:cubicBezTo>
                  <a:lnTo>
                    <a:pt x="10838" y="469"/>
                  </a:lnTo>
                  <a:cubicBezTo>
                    <a:pt x="10148" y="1134"/>
                    <a:pt x="9410" y="2014"/>
                    <a:pt x="9218" y="3028"/>
                  </a:cubicBezTo>
                  <a:cubicBezTo>
                    <a:pt x="7819" y="640"/>
                    <a:pt x="5436" y="324"/>
                    <a:pt x="4385" y="320"/>
                  </a:cubicBezTo>
                  <a:lnTo>
                    <a:pt x="4385" y="320"/>
                  </a:lnTo>
                  <a:cubicBezTo>
                    <a:pt x="4552" y="511"/>
                    <a:pt x="4697" y="715"/>
                    <a:pt x="4826" y="931"/>
                  </a:cubicBezTo>
                  <a:cubicBezTo>
                    <a:pt x="3866" y="370"/>
                    <a:pt x="2733" y="113"/>
                    <a:pt x="1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9"/>
            <p:cNvSpPr/>
            <p:nvPr/>
          </p:nvSpPr>
          <p:spPr>
            <a:xfrm rot="-6448722">
              <a:off x="1399851" y="2045938"/>
              <a:ext cx="452180" cy="324231"/>
            </a:xfrm>
            <a:custGeom>
              <a:avLst/>
              <a:gdLst/>
              <a:ahLst/>
              <a:cxnLst/>
              <a:rect l="l" t="t" r="r" b="b"/>
              <a:pathLst>
                <a:path w="13221" h="9480" extrusionOk="0">
                  <a:moveTo>
                    <a:pt x="120" y="0"/>
                  </a:moveTo>
                  <a:cubicBezTo>
                    <a:pt x="60" y="0"/>
                    <a:pt x="0" y="67"/>
                    <a:pt x="45" y="123"/>
                  </a:cubicBezTo>
                  <a:cubicBezTo>
                    <a:pt x="3266" y="4416"/>
                    <a:pt x="7605" y="8481"/>
                    <a:pt x="13049" y="9477"/>
                  </a:cubicBezTo>
                  <a:cubicBezTo>
                    <a:pt x="13056" y="9479"/>
                    <a:pt x="13062" y="9479"/>
                    <a:pt x="13069" y="9479"/>
                  </a:cubicBezTo>
                  <a:cubicBezTo>
                    <a:pt x="13179" y="9479"/>
                    <a:pt x="13221" y="9314"/>
                    <a:pt x="13103" y="9283"/>
                  </a:cubicBezTo>
                  <a:cubicBezTo>
                    <a:pt x="7547" y="7908"/>
                    <a:pt x="3931" y="4059"/>
                    <a:pt x="173" y="23"/>
                  </a:cubicBezTo>
                  <a:cubicBezTo>
                    <a:pt x="158" y="7"/>
                    <a:pt x="139" y="0"/>
                    <a:pt x="1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9"/>
            <p:cNvSpPr/>
            <p:nvPr/>
          </p:nvSpPr>
          <p:spPr>
            <a:xfrm rot="-6448722">
              <a:off x="1697665" y="2127893"/>
              <a:ext cx="170974" cy="136738"/>
            </a:xfrm>
            <a:custGeom>
              <a:avLst/>
              <a:gdLst/>
              <a:ahLst/>
              <a:cxnLst/>
              <a:rect l="l" t="t" r="r" b="b"/>
              <a:pathLst>
                <a:path w="4999" h="3998" extrusionOk="0">
                  <a:moveTo>
                    <a:pt x="4939" y="1"/>
                  </a:moveTo>
                  <a:cubicBezTo>
                    <a:pt x="4924" y="1"/>
                    <a:pt x="4910" y="8"/>
                    <a:pt x="4899" y="23"/>
                  </a:cubicBezTo>
                  <a:cubicBezTo>
                    <a:pt x="3670" y="1896"/>
                    <a:pt x="2122" y="2984"/>
                    <a:pt x="83" y="3835"/>
                  </a:cubicBezTo>
                  <a:cubicBezTo>
                    <a:pt x="0" y="3869"/>
                    <a:pt x="19" y="3997"/>
                    <a:pt x="100" y="3997"/>
                  </a:cubicBezTo>
                  <a:cubicBezTo>
                    <a:pt x="109" y="3997"/>
                    <a:pt x="118" y="3996"/>
                    <a:pt x="129" y="3992"/>
                  </a:cubicBezTo>
                  <a:cubicBezTo>
                    <a:pt x="2225" y="3358"/>
                    <a:pt x="3961" y="2012"/>
                    <a:pt x="4979" y="69"/>
                  </a:cubicBezTo>
                  <a:cubicBezTo>
                    <a:pt x="4998" y="32"/>
                    <a:pt x="4970" y="1"/>
                    <a:pt x="4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9"/>
            <p:cNvSpPr/>
            <p:nvPr/>
          </p:nvSpPr>
          <p:spPr>
            <a:xfrm rot="-6448722">
              <a:off x="1805589" y="2149236"/>
              <a:ext cx="65736" cy="87077"/>
            </a:xfrm>
            <a:custGeom>
              <a:avLst/>
              <a:gdLst/>
              <a:ahLst/>
              <a:cxnLst/>
              <a:rect l="l" t="t" r="r" b="b"/>
              <a:pathLst>
                <a:path w="1922" h="2546" extrusionOk="0">
                  <a:moveTo>
                    <a:pt x="1800" y="0"/>
                  </a:moveTo>
                  <a:cubicBezTo>
                    <a:pt x="1771" y="0"/>
                    <a:pt x="1743" y="15"/>
                    <a:pt x="1727" y="49"/>
                  </a:cubicBezTo>
                  <a:cubicBezTo>
                    <a:pt x="1307" y="976"/>
                    <a:pt x="764" y="1714"/>
                    <a:pt x="46" y="2429"/>
                  </a:cubicBezTo>
                  <a:cubicBezTo>
                    <a:pt x="1" y="2474"/>
                    <a:pt x="39" y="2545"/>
                    <a:pt x="92" y="2545"/>
                  </a:cubicBezTo>
                  <a:cubicBezTo>
                    <a:pt x="103" y="2545"/>
                    <a:pt x="114" y="2543"/>
                    <a:pt x="125" y="2536"/>
                  </a:cubicBezTo>
                  <a:cubicBezTo>
                    <a:pt x="996" y="2051"/>
                    <a:pt x="1694" y="1095"/>
                    <a:pt x="1905" y="129"/>
                  </a:cubicBezTo>
                  <a:cubicBezTo>
                    <a:pt x="1922" y="59"/>
                    <a:pt x="1859" y="0"/>
                    <a:pt x="1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9"/>
            <p:cNvSpPr/>
            <p:nvPr/>
          </p:nvSpPr>
          <p:spPr>
            <a:xfrm rot="-6448722">
              <a:off x="1708314" y="2181329"/>
              <a:ext cx="112284" cy="30234"/>
            </a:xfrm>
            <a:custGeom>
              <a:avLst/>
              <a:gdLst/>
              <a:ahLst/>
              <a:cxnLst/>
              <a:rect l="l" t="t" r="r" b="b"/>
              <a:pathLst>
                <a:path w="3283" h="884" extrusionOk="0">
                  <a:moveTo>
                    <a:pt x="2578" y="0"/>
                  </a:moveTo>
                  <a:cubicBezTo>
                    <a:pt x="1715" y="0"/>
                    <a:pt x="827" y="288"/>
                    <a:pt x="87" y="700"/>
                  </a:cubicBezTo>
                  <a:cubicBezTo>
                    <a:pt x="0" y="749"/>
                    <a:pt x="47" y="883"/>
                    <a:pt x="137" y="883"/>
                  </a:cubicBezTo>
                  <a:cubicBezTo>
                    <a:pt x="146" y="883"/>
                    <a:pt x="156" y="882"/>
                    <a:pt x="166" y="879"/>
                  </a:cubicBezTo>
                  <a:cubicBezTo>
                    <a:pt x="1106" y="593"/>
                    <a:pt x="1913" y="200"/>
                    <a:pt x="2898" y="200"/>
                  </a:cubicBezTo>
                  <a:cubicBezTo>
                    <a:pt x="2988" y="200"/>
                    <a:pt x="3079" y="203"/>
                    <a:pt x="3172" y="210"/>
                  </a:cubicBezTo>
                  <a:cubicBezTo>
                    <a:pt x="3174" y="210"/>
                    <a:pt x="3175" y="210"/>
                    <a:pt x="3176" y="210"/>
                  </a:cubicBezTo>
                  <a:cubicBezTo>
                    <a:pt x="3265" y="210"/>
                    <a:pt x="3283" y="68"/>
                    <a:pt x="3193" y="53"/>
                  </a:cubicBezTo>
                  <a:cubicBezTo>
                    <a:pt x="2991" y="17"/>
                    <a:pt x="2785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9"/>
            <p:cNvSpPr/>
            <p:nvPr/>
          </p:nvSpPr>
          <p:spPr>
            <a:xfrm rot="-6448722">
              <a:off x="1606255" y="2274516"/>
              <a:ext cx="168272" cy="34338"/>
            </a:xfrm>
            <a:custGeom>
              <a:avLst/>
              <a:gdLst/>
              <a:ahLst/>
              <a:cxnLst/>
              <a:rect l="l" t="t" r="r" b="b"/>
              <a:pathLst>
                <a:path w="4920" h="1004" extrusionOk="0">
                  <a:moveTo>
                    <a:pt x="133" y="0"/>
                  </a:moveTo>
                  <a:cubicBezTo>
                    <a:pt x="45" y="0"/>
                    <a:pt x="0" y="129"/>
                    <a:pt x="84" y="178"/>
                  </a:cubicBezTo>
                  <a:cubicBezTo>
                    <a:pt x="1133" y="750"/>
                    <a:pt x="2324" y="1003"/>
                    <a:pt x="3513" y="1003"/>
                  </a:cubicBezTo>
                  <a:cubicBezTo>
                    <a:pt x="3948" y="1003"/>
                    <a:pt x="4382" y="969"/>
                    <a:pt x="4809" y="905"/>
                  </a:cubicBezTo>
                  <a:cubicBezTo>
                    <a:pt x="4920" y="888"/>
                    <a:pt x="4897" y="713"/>
                    <a:pt x="4787" y="713"/>
                  </a:cubicBezTo>
                  <a:cubicBezTo>
                    <a:pt x="4786" y="713"/>
                    <a:pt x="4785" y="713"/>
                    <a:pt x="4784" y="714"/>
                  </a:cubicBezTo>
                  <a:cubicBezTo>
                    <a:pt x="4626" y="720"/>
                    <a:pt x="4469" y="723"/>
                    <a:pt x="4314" y="723"/>
                  </a:cubicBezTo>
                  <a:cubicBezTo>
                    <a:pt x="2877" y="723"/>
                    <a:pt x="1545" y="450"/>
                    <a:pt x="159" y="4"/>
                  </a:cubicBezTo>
                  <a:cubicBezTo>
                    <a:pt x="150" y="2"/>
                    <a:pt x="141" y="0"/>
                    <a:pt x="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9"/>
            <p:cNvSpPr/>
            <p:nvPr/>
          </p:nvSpPr>
          <p:spPr>
            <a:xfrm rot="-6448722">
              <a:off x="1570495" y="2191748"/>
              <a:ext cx="40597" cy="146246"/>
            </a:xfrm>
            <a:custGeom>
              <a:avLst/>
              <a:gdLst/>
              <a:ahLst/>
              <a:cxnLst/>
              <a:rect l="l" t="t" r="r" b="b"/>
              <a:pathLst>
                <a:path w="1187" h="4276" extrusionOk="0">
                  <a:moveTo>
                    <a:pt x="123" y="1"/>
                  </a:moveTo>
                  <a:cubicBezTo>
                    <a:pt x="62" y="1"/>
                    <a:pt x="1" y="73"/>
                    <a:pt x="41" y="138"/>
                  </a:cubicBezTo>
                  <a:cubicBezTo>
                    <a:pt x="792" y="1400"/>
                    <a:pt x="884" y="2766"/>
                    <a:pt x="415" y="4153"/>
                  </a:cubicBezTo>
                  <a:cubicBezTo>
                    <a:pt x="389" y="4228"/>
                    <a:pt x="449" y="4276"/>
                    <a:pt x="510" y="4276"/>
                  </a:cubicBezTo>
                  <a:cubicBezTo>
                    <a:pt x="550" y="4276"/>
                    <a:pt x="592" y="4255"/>
                    <a:pt x="610" y="4207"/>
                  </a:cubicBezTo>
                  <a:cubicBezTo>
                    <a:pt x="1095" y="2870"/>
                    <a:pt x="1187" y="1164"/>
                    <a:pt x="182" y="29"/>
                  </a:cubicBezTo>
                  <a:cubicBezTo>
                    <a:pt x="165" y="9"/>
                    <a:pt x="144" y="1"/>
                    <a:pt x="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9"/>
            <p:cNvSpPr/>
            <p:nvPr/>
          </p:nvSpPr>
          <p:spPr>
            <a:xfrm rot="-6448722">
              <a:off x="1564340" y="2371961"/>
              <a:ext cx="106093" cy="38614"/>
            </a:xfrm>
            <a:custGeom>
              <a:avLst/>
              <a:gdLst/>
              <a:ahLst/>
              <a:cxnLst/>
              <a:rect l="l" t="t" r="r" b="b"/>
              <a:pathLst>
                <a:path w="3102" h="1129" extrusionOk="0">
                  <a:moveTo>
                    <a:pt x="111" y="0"/>
                  </a:moveTo>
                  <a:cubicBezTo>
                    <a:pt x="54" y="0"/>
                    <a:pt x="1" y="67"/>
                    <a:pt x="56" y="116"/>
                  </a:cubicBezTo>
                  <a:cubicBezTo>
                    <a:pt x="699" y="709"/>
                    <a:pt x="1661" y="1129"/>
                    <a:pt x="2565" y="1129"/>
                  </a:cubicBezTo>
                  <a:cubicBezTo>
                    <a:pt x="2718" y="1129"/>
                    <a:pt x="2869" y="1117"/>
                    <a:pt x="3017" y="1092"/>
                  </a:cubicBezTo>
                  <a:cubicBezTo>
                    <a:pt x="3101" y="1076"/>
                    <a:pt x="3085" y="933"/>
                    <a:pt x="3006" y="933"/>
                  </a:cubicBezTo>
                  <a:cubicBezTo>
                    <a:pt x="3003" y="933"/>
                    <a:pt x="3000" y="934"/>
                    <a:pt x="2996" y="934"/>
                  </a:cubicBezTo>
                  <a:cubicBezTo>
                    <a:pt x="2901" y="945"/>
                    <a:pt x="2804" y="951"/>
                    <a:pt x="2705" y="951"/>
                  </a:cubicBezTo>
                  <a:cubicBezTo>
                    <a:pt x="1829" y="951"/>
                    <a:pt x="820" y="527"/>
                    <a:pt x="156" y="16"/>
                  </a:cubicBezTo>
                  <a:cubicBezTo>
                    <a:pt x="142" y="5"/>
                    <a:pt x="126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9"/>
            <p:cNvSpPr/>
            <p:nvPr/>
          </p:nvSpPr>
          <p:spPr>
            <a:xfrm rot="-6448722">
              <a:off x="1559036" y="2042984"/>
              <a:ext cx="85162" cy="180824"/>
            </a:xfrm>
            <a:custGeom>
              <a:avLst/>
              <a:gdLst/>
              <a:ahLst/>
              <a:cxnLst/>
              <a:rect l="l" t="t" r="r" b="b"/>
              <a:pathLst>
                <a:path w="2490" h="5287" extrusionOk="0">
                  <a:moveTo>
                    <a:pt x="2390" y="1"/>
                  </a:moveTo>
                  <a:cubicBezTo>
                    <a:pt x="2357" y="1"/>
                    <a:pt x="2324" y="20"/>
                    <a:pt x="2311" y="63"/>
                  </a:cubicBezTo>
                  <a:cubicBezTo>
                    <a:pt x="1747" y="1903"/>
                    <a:pt x="1049" y="3559"/>
                    <a:pt x="32" y="5195"/>
                  </a:cubicBezTo>
                  <a:cubicBezTo>
                    <a:pt x="0" y="5244"/>
                    <a:pt x="41" y="5286"/>
                    <a:pt x="85" y="5286"/>
                  </a:cubicBezTo>
                  <a:cubicBezTo>
                    <a:pt x="105" y="5286"/>
                    <a:pt x="125" y="5278"/>
                    <a:pt x="139" y="5257"/>
                  </a:cubicBezTo>
                  <a:cubicBezTo>
                    <a:pt x="1249" y="3750"/>
                    <a:pt x="2108" y="1952"/>
                    <a:pt x="2477" y="109"/>
                  </a:cubicBezTo>
                  <a:cubicBezTo>
                    <a:pt x="2490" y="44"/>
                    <a:pt x="2439" y="1"/>
                    <a:pt x="2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9"/>
            <p:cNvSpPr/>
            <p:nvPr/>
          </p:nvSpPr>
          <p:spPr>
            <a:xfrm rot="-6448722">
              <a:off x="1574864" y="2096255"/>
              <a:ext cx="19803" cy="118132"/>
            </a:xfrm>
            <a:custGeom>
              <a:avLst/>
              <a:gdLst/>
              <a:ahLst/>
              <a:cxnLst/>
              <a:rect l="l" t="t" r="r" b="b"/>
              <a:pathLst>
                <a:path w="579" h="3454" extrusionOk="0">
                  <a:moveTo>
                    <a:pt x="238" y="0"/>
                  </a:moveTo>
                  <a:cubicBezTo>
                    <a:pt x="215" y="0"/>
                    <a:pt x="193" y="13"/>
                    <a:pt x="188" y="41"/>
                  </a:cubicBezTo>
                  <a:cubicBezTo>
                    <a:pt x="0" y="1145"/>
                    <a:pt x="167" y="2362"/>
                    <a:pt x="494" y="3425"/>
                  </a:cubicBezTo>
                  <a:cubicBezTo>
                    <a:pt x="501" y="3445"/>
                    <a:pt x="517" y="3454"/>
                    <a:pt x="532" y="3454"/>
                  </a:cubicBezTo>
                  <a:cubicBezTo>
                    <a:pt x="555" y="3454"/>
                    <a:pt x="579" y="3434"/>
                    <a:pt x="573" y="3405"/>
                  </a:cubicBezTo>
                  <a:cubicBezTo>
                    <a:pt x="337" y="2296"/>
                    <a:pt x="312" y="1187"/>
                    <a:pt x="303" y="58"/>
                  </a:cubicBezTo>
                  <a:cubicBezTo>
                    <a:pt x="303" y="22"/>
                    <a:pt x="269" y="0"/>
                    <a:pt x="2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9"/>
            <p:cNvSpPr/>
            <p:nvPr/>
          </p:nvSpPr>
          <p:spPr>
            <a:xfrm rot="-6448722">
              <a:off x="1503342" y="2069567"/>
              <a:ext cx="63034" cy="69190"/>
            </a:xfrm>
            <a:custGeom>
              <a:avLst/>
              <a:gdLst/>
              <a:ahLst/>
              <a:cxnLst/>
              <a:rect l="l" t="t" r="r" b="b"/>
              <a:pathLst>
                <a:path w="1843" h="2023" extrusionOk="0">
                  <a:moveTo>
                    <a:pt x="1734" y="0"/>
                  </a:moveTo>
                  <a:cubicBezTo>
                    <a:pt x="1715" y="0"/>
                    <a:pt x="1695" y="10"/>
                    <a:pt x="1678" y="32"/>
                  </a:cubicBezTo>
                  <a:cubicBezTo>
                    <a:pt x="1425" y="356"/>
                    <a:pt x="1226" y="713"/>
                    <a:pt x="956" y="1024"/>
                  </a:cubicBezTo>
                  <a:cubicBezTo>
                    <a:pt x="686" y="1336"/>
                    <a:pt x="387" y="1614"/>
                    <a:pt x="63" y="1871"/>
                  </a:cubicBezTo>
                  <a:cubicBezTo>
                    <a:pt x="1" y="1923"/>
                    <a:pt x="61" y="2022"/>
                    <a:pt x="129" y="2022"/>
                  </a:cubicBezTo>
                  <a:cubicBezTo>
                    <a:pt x="143" y="2022"/>
                    <a:pt x="158" y="2018"/>
                    <a:pt x="171" y="2008"/>
                  </a:cubicBezTo>
                  <a:cubicBezTo>
                    <a:pt x="798" y="1527"/>
                    <a:pt x="1496" y="879"/>
                    <a:pt x="1816" y="140"/>
                  </a:cubicBezTo>
                  <a:cubicBezTo>
                    <a:pt x="1843" y="78"/>
                    <a:pt x="1791" y="0"/>
                    <a:pt x="1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9"/>
            <p:cNvSpPr/>
            <p:nvPr/>
          </p:nvSpPr>
          <p:spPr>
            <a:xfrm rot="-6448722">
              <a:off x="1530239" y="2207233"/>
              <a:ext cx="41965" cy="83828"/>
            </a:xfrm>
            <a:custGeom>
              <a:avLst/>
              <a:gdLst/>
              <a:ahLst/>
              <a:cxnLst/>
              <a:rect l="l" t="t" r="r" b="b"/>
              <a:pathLst>
                <a:path w="1227" h="2451" extrusionOk="0">
                  <a:moveTo>
                    <a:pt x="1164" y="1"/>
                  </a:moveTo>
                  <a:cubicBezTo>
                    <a:pt x="1143" y="1"/>
                    <a:pt x="1123" y="13"/>
                    <a:pt x="1115" y="42"/>
                  </a:cubicBezTo>
                  <a:cubicBezTo>
                    <a:pt x="844" y="864"/>
                    <a:pt x="538" y="1631"/>
                    <a:pt x="39" y="2346"/>
                  </a:cubicBezTo>
                  <a:cubicBezTo>
                    <a:pt x="1" y="2401"/>
                    <a:pt x="51" y="2450"/>
                    <a:pt x="103" y="2450"/>
                  </a:cubicBezTo>
                  <a:cubicBezTo>
                    <a:pt x="125" y="2450"/>
                    <a:pt x="148" y="2441"/>
                    <a:pt x="164" y="2420"/>
                  </a:cubicBezTo>
                  <a:cubicBezTo>
                    <a:pt x="670" y="1723"/>
                    <a:pt x="1086" y="926"/>
                    <a:pt x="1222" y="71"/>
                  </a:cubicBezTo>
                  <a:cubicBezTo>
                    <a:pt x="1227" y="28"/>
                    <a:pt x="1195" y="1"/>
                    <a:pt x="11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9"/>
            <p:cNvSpPr/>
            <p:nvPr/>
          </p:nvSpPr>
          <p:spPr>
            <a:xfrm rot="-6448722">
              <a:off x="1536307" y="2338691"/>
              <a:ext cx="34988" cy="99629"/>
            </a:xfrm>
            <a:custGeom>
              <a:avLst/>
              <a:gdLst/>
              <a:ahLst/>
              <a:cxnLst/>
              <a:rect l="l" t="t" r="r" b="b"/>
              <a:pathLst>
                <a:path w="1023" h="2913" extrusionOk="0">
                  <a:moveTo>
                    <a:pt x="70" y="0"/>
                  </a:moveTo>
                  <a:cubicBezTo>
                    <a:pt x="34" y="0"/>
                    <a:pt x="0" y="43"/>
                    <a:pt x="22" y="83"/>
                  </a:cubicBezTo>
                  <a:cubicBezTo>
                    <a:pt x="499" y="959"/>
                    <a:pt x="782" y="1860"/>
                    <a:pt x="740" y="2865"/>
                  </a:cubicBezTo>
                  <a:cubicBezTo>
                    <a:pt x="740" y="2895"/>
                    <a:pt x="767" y="2912"/>
                    <a:pt x="792" y="2912"/>
                  </a:cubicBezTo>
                  <a:cubicBezTo>
                    <a:pt x="813" y="2912"/>
                    <a:pt x="832" y="2901"/>
                    <a:pt x="836" y="2878"/>
                  </a:cubicBezTo>
                  <a:cubicBezTo>
                    <a:pt x="1022" y="1852"/>
                    <a:pt x="827" y="797"/>
                    <a:pt x="104" y="17"/>
                  </a:cubicBezTo>
                  <a:cubicBezTo>
                    <a:pt x="94" y="5"/>
                    <a:pt x="82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appy Thanksgiving XL by Slidesgo">
  <a:themeElements>
    <a:clrScheme name="Simple Light">
      <a:dk1>
        <a:srgbClr val="2A1F2E"/>
      </a:dk1>
      <a:lt1>
        <a:srgbClr val="46132F"/>
      </a:lt1>
      <a:dk2>
        <a:srgbClr val="755A53"/>
      </a:dk2>
      <a:lt2>
        <a:srgbClr val="E2D1B4"/>
      </a:lt2>
      <a:accent1>
        <a:srgbClr val="A2262C"/>
      </a:accent1>
      <a:accent2>
        <a:srgbClr val="A1493B"/>
      </a:accent2>
      <a:accent3>
        <a:srgbClr val="DA7034"/>
      </a:accent3>
      <a:accent4>
        <a:srgbClr val="E68413"/>
      </a:accent4>
      <a:accent5>
        <a:srgbClr val="E9A933"/>
      </a:accent5>
      <a:accent6>
        <a:srgbClr val="FFD966"/>
      </a:accent6>
      <a:hlink>
        <a:srgbClr val="5B8E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904</Words>
  <Application>Microsoft Office PowerPoint</Application>
  <PresentationFormat>如螢幕大小 (16:9)</PresentationFormat>
  <Paragraphs>194</Paragraphs>
  <Slides>37</Slides>
  <Notes>37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1" baseType="lpstr">
      <vt:lpstr>Calibri</vt:lpstr>
      <vt:lpstr>DFKai-SB</vt:lpstr>
      <vt:lpstr>Arial</vt:lpstr>
      <vt:lpstr>Mystery Quest</vt:lpstr>
      <vt:lpstr>Livvic</vt:lpstr>
      <vt:lpstr>Microsoft JhengHei</vt:lpstr>
      <vt:lpstr>Barlow Light</vt:lpstr>
      <vt:lpstr>Rokkitt Light</vt:lpstr>
      <vt:lpstr>Roboto</vt:lpstr>
      <vt:lpstr>Barlow</vt:lpstr>
      <vt:lpstr>Arial Black</vt:lpstr>
      <vt:lpstr>Roboto Condensed Light</vt:lpstr>
      <vt:lpstr>Comic Sans MS</vt:lpstr>
      <vt:lpstr>Happy Thanksgiving XL by Slidesgo</vt:lpstr>
      <vt:lpstr>Happy Thanksgiving </vt:lpstr>
      <vt:lpstr>PowerPoint 簡報</vt:lpstr>
      <vt:lpstr>Reading Time</vt:lpstr>
      <vt:lpstr>PowerPoint 簡報</vt:lpstr>
      <vt:lpstr>PowerPoint 簡報</vt:lpstr>
      <vt:lpstr>Theme Words</vt:lpstr>
      <vt:lpstr>Native American(s)</vt:lpstr>
      <vt:lpstr>Pilgrim(s)</vt:lpstr>
      <vt:lpstr>pumpkin pie</vt:lpstr>
      <vt:lpstr>turkey</vt:lpstr>
      <vt:lpstr>cranberries</vt:lpstr>
      <vt:lpstr>corn</vt:lpstr>
      <vt:lpstr>cornucopia</vt:lpstr>
      <vt:lpstr>Storybooks</vt:lpstr>
      <vt:lpstr>I Know an Old Lady Who Swallowed a Pie</vt:lpstr>
      <vt:lpstr>10 Fat Turkeys</vt:lpstr>
      <vt:lpstr>Dino-Thanksgiving</vt:lpstr>
      <vt:lpstr>Do It Yourself</vt:lpstr>
      <vt:lpstr>PowerPoint 簡報</vt:lpstr>
      <vt:lpstr>PowerPoint 簡報</vt:lpstr>
      <vt:lpstr>Sing Along</vt:lpstr>
      <vt:lpstr>PowerPoint 簡報</vt:lpstr>
      <vt:lpstr>Video</vt:lpstr>
      <vt:lpstr>PowerPoint 簡報</vt:lpstr>
      <vt:lpstr>PowerPoint 簡報</vt:lpstr>
      <vt:lpstr>PowerPoint 簡報</vt:lpstr>
      <vt:lpstr>Kahoot!</vt:lpstr>
      <vt:lpstr>PowerPoint 簡報</vt:lpstr>
      <vt:lpstr>Challenge Time</vt:lpstr>
      <vt:lpstr>PowerPoint 簡報</vt:lpstr>
      <vt:lpstr>PowerPoint 簡報</vt:lpstr>
      <vt:lpstr>PowerPoint 簡報</vt:lpstr>
      <vt:lpstr>PowerPoint 簡報</vt:lpstr>
      <vt:lpstr>Think &amp; Share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Thanksgiving </dc:title>
  <dc:creator>&lt;018&gt; Candice.Yeh</dc:creator>
  <cp:lastModifiedBy>&lt;018&gt; Hao.Chen</cp:lastModifiedBy>
  <cp:revision>1</cp:revision>
  <dcterms:modified xsi:type="dcterms:W3CDTF">2022-11-23T07:46:06Z</dcterms:modified>
</cp:coreProperties>
</file>